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47"/>
  </p:notesMasterIdLst>
  <p:sldIdLst>
    <p:sldId id="271" r:id="rId4"/>
    <p:sldId id="315" r:id="rId5"/>
    <p:sldId id="295" r:id="rId6"/>
    <p:sldId id="300" r:id="rId7"/>
    <p:sldId id="272" r:id="rId8"/>
    <p:sldId id="259" r:id="rId9"/>
    <p:sldId id="305" r:id="rId10"/>
    <p:sldId id="306" r:id="rId11"/>
    <p:sldId id="308" r:id="rId12"/>
    <p:sldId id="309" r:id="rId13"/>
    <p:sldId id="311" r:id="rId14"/>
    <p:sldId id="312" r:id="rId15"/>
    <p:sldId id="313" r:id="rId16"/>
    <p:sldId id="314" r:id="rId17"/>
    <p:sldId id="273" r:id="rId18"/>
    <p:sldId id="294" r:id="rId19"/>
    <p:sldId id="263" r:id="rId20"/>
    <p:sldId id="274" r:id="rId21"/>
    <p:sldId id="262" r:id="rId22"/>
    <p:sldId id="264" r:id="rId23"/>
    <p:sldId id="307" r:id="rId24"/>
    <p:sldId id="296" r:id="rId25"/>
    <p:sldId id="266" r:id="rId26"/>
    <p:sldId id="258" r:id="rId27"/>
    <p:sldId id="297" r:id="rId28"/>
    <p:sldId id="260" r:id="rId29"/>
    <p:sldId id="303" r:id="rId30"/>
    <p:sldId id="267" r:id="rId31"/>
    <p:sldId id="268" r:id="rId32"/>
    <p:sldId id="284" r:id="rId33"/>
    <p:sldId id="285" r:id="rId34"/>
    <p:sldId id="287" r:id="rId35"/>
    <p:sldId id="286" r:id="rId36"/>
    <p:sldId id="288" r:id="rId37"/>
    <p:sldId id="289" r:id="rId38"/>
    <p:sldId id="290" r:id="rId39"/>
    <p:sldId id="291" r:id="rId40"/>
    <p:sldId id="293" r:id="rId41"/>
    <p:sldId id="292" r:id="rId42"/>
    <p:sldId id="269" r:id="rId43"/>
    <p:sldId id="279" r:id="rId44"/>
    <p:sldId id="302" r:id="rId45"/>
    <p:sldId id="261" r:id="rId4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na lammer" initials="c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a lammer" userId="12264cd78df1d57b" providerId="LiveId" clId="{569FB6E1-2D12-423F-A723-D090C949A0CD}"/>
    <pc:docChg chg="undo redo custSel addSld delSld modSld sldOrd">
      <pc:chgData name="carina lammer" userId="12264cd78df1d57b" providerId="LiveId" clId="{569FB6E1-2D12-423F-A723-D090C949A0CD}" dt="2022-11-09T10:37:57.809" v="1059" actId="1076"/>
      <pc:docMkLst>
        <pc:docMk/>
      </pc:docMkLst>
      <pc:sldChg chg="addSp delSp modSp mod">
        <pc:chgData name="carina lammer" userId="12264cd78df1d57b" providerId="LiveId" clId="{569FB6E1-2D12-423F-A723-D090C949A0CD}" dt="2022-11-09T09:03:24.446" v="107" actId="478"/>
        <pc:sldMkLst>
          <pc:docMk/>
          <pc:sldMk cId="2089426210" sldId="259"/>
        </pc:sldMkLst>
        <pc:spChg chg="mod">
          <ac:chgData name="carina lammer" userId="12264cd78df1d57b" providerId="LiveId" clId="{569FB6E1-2D12-423F-A723-D090C949A0CD}" dt="2022-11-09T09:02:25.439" v="102" actId="113"/>
          <ac:spMkLst>
            <pc:docMk/>
            <pc:sldMk cId="2089426210" sldId="259"/>
            <ac:spMk id="4099" creationId="{00000000-0000-0000-0000-000000000000}"/>
          </ac:spMkLst>
        </pc:spChg>
        <pc:picChg chg="add del mod">
          <ac:chgData name="carina lammer" userId="12264cd78df1d57b" providerId="LiveId" clId="{569FB6E1-2D12-423F-A723-D090C949A0CD}" dt="2022-11-09T09:03:24.446" v="107" actId="478"/>
          <ac:picMkLst>
            <pc:docMk/>
            <pc:sldMk cId="2089426210" sldId="259"/>
            <ac:picMk id="2" creationId="{A5EF27C8-8692-1E16-B5D9-4A9A50CDB106}"/>
          </ac:picMkLst>
        </pc:picChg>
        <pc:picChg chg="mod">
          <ac:chgData name="carina lammer" userId="12264cd78df1d57b" providerId="LiveId" clId="{569FB6E1-2D12-423F-A723-D090C949A0CD}" dt="2022-11-09T09:02:02.805" v="97" actId="1076"/>
          <ac:picMkLst>
            <pc:docMk/>
            <pc:sldMk cId="2089426210" sldId="259"/>
            <ac:picMk id="4101" creationId="{00000000-0000-0000-0000-000000000000}"/>
          </ac:picMkLst>
        </pc:picChg>
      </pc:sldChg>
      <pc:sldChg chg="modSp mod">
        <pc:chgData name="carina lammer" userId="12264cd78df1d57b" providerId="LiveId" clId="{569FB6E1-2D12-423F-A723-D090C949A0CD}" dt="2022-11-09T10:28:31.473" v="916" actId="20577"/>
        <pc:sldMkLst>
          <pc:docMk/>
          <pc:sldMk cId="2844311232" sldId="262"/>
        </pc:sldMkLst>
        <pc:spChg chg="mod">
          <ac:chgData name="carina lammer" userId="12264cd78df1d57b" providerId="LiveId" clId="{569FB6E1-2D12-423F-A723-D090C949A0CD}" dt="2022-11-09T10:10:27.155" v="885" actId="1076"/>
          <ac:spMkLst>
            <pc:docMk/>
            <pc:sldMk cId="2844311232" sldId="262"/>
            <ac:spMk id="6" creationId="{00000000-0000-0000-0000-000000000000}"/>
          </ac:spMkLst>
        </pc:spChg>
        <pc:spChg chg="mod">
          <ac:chgData name="carina lammer" userId="12264cd78df1d57b" providerId="LiveId" clId="{569FB6E1-2D12-423F-A723-D090C949A0CD}" dt="2022-11-09T10:28:31.473" v="916" actId="20577"/>
          <ac:spMkLst>
            <pc:docMk/>
            <pc:sldMk cId="2844311232" sldId="262"/>
            <ac:spMk id="4099" creationId="{00000000-0000-0000-0000-000000000000}"/>
          </ac:spMkLst>
        </pc:spChg>
      </pc:sldChg>
      <pc:sldChg chg="addSp delSp modSp mod">
        <pc:chgData name="carina lammer" userId="12264cd78df1d57b" providerId="LiveId" clId="{569FB6E1-2D12-423F-A723-D090C949A0CD}" dt="2022-11-09T10:26:26.713" v="902" actId="1035"/>
        <pc:sldMkLst>
          <pc:docMk/>
          <pc:sldMk cId="909001206" sldId="263"/>
        </pc:sldMkLst>
        <pc:spChg chg="mod ord">
          <ac:chgData name="carina lammer" userId="12264cd78df1d57b" providerId="LiveId" clId="{569FB6E1-2D12-423F-A723-D090C949A0CD}" dt="2022-11-09T10:26:26.713" v="902" actId="1035"/>
          <ac:spMkLst>
            <pc:docMk/>
            <pc:sldMk cId="909001206" sldId="263"/>
            <ac:spMk id="2" creationId="{AD494794-2254-42F7-AAB0-C62505B01B71}"/>
          </ac:spMkLst>
        </pc:spChg>
        <pc:picChg chg="add mod modCrop">
          <ac:chgData name="carina lammer" userId="12264cd78df1d57b" providerId="LiveId" clId="{569FB6E1-2D12-423F-A723-D090C949A0CD}" dt="2022-11-09T10:26:08.978" v="894" actId="1076"/>
          <ac:picMkLst>
            <pc:docMk/>
            <pc:sldMk cId="909001206" sldId="263"/>
            <ac:picMk id="5" creationId="{D1AEB464-B82B-C1E9-90CD-1E092494AA6B}"/>
          </ac:picMkLst>
        </pc:picChg>
        <pc:picChg chg="del">
          <ac:chgData name="carina lammer" userId="12264cd78df1d57b" providerId="LiveId" clId="{569FB6E1-2D12-423F-A723-D090C949A0CD}" dt="2022-11-09T10:25:45.287" v="887" actId="478"/>
          <ac:picMkLst>
            <pc:docMk/>
            <pc:sldMk cId="909001206" sldId="263"/>
            <ac:picMk id="8" creationId="{243D68A1-0CFB-4E3E-A100-9A9B5D3156E1}"/>
          </ac:picMkLst>
        </pc:picChg>
      </pc:sldChg>
      <pc:sldChg chg="modSp mod">
        <pc:chgData name="carina lammer" userId="12264cd78df1d57b" providerId="LiveId" clId="{569FB6E1-2D12-423F-A723-D090C949A0CD}" dt="2022-11-09T10:30:08.540" v="968" actId="20577"/>
        <pc:sldMkLst>
          <pc:docMk/>
          <pc:sldMk cId="1401679050" sldId="264"/>
        </pc:sldMkLst>
        <pc:spChg chg="mod">
          <ac:chgData name="carina lammer" userId="12264cd78df1d57b" providerId="LiveId" clId="{569FB6E1-2D12-423F-A723-D090C949A0CD}" dt="2022-11-09T10:30:08.540" v="968" actId="20577"/>
          <ac:spMkLst>
            <pc:docMk/>
            <pc:sldMk cId="1401679050" sldId="264"/>
            <ac:spMk id="13" creationId="{7B853CD0-C34C-4CAF-B2AD-05D1EC6C5343}"/>
          </ac:spMkLst>
        </pc:spChg>
      </pc:sldChg>
      <pc:sldChg chg="modSp mod">
        <pc:chgData name="carina lammer" userId="12264cd78df1d57b" providerId="LiveId" clId="{569FB6E1-2D12-423F-A723-D090C949A0CD}" dt="2022-11-09T08:56:32.427" v="3" actId="20577"/>
        <pc:sldMkLst>
          <pc:docMk/>
          <pc:sldMk cId="2071674968" sldId="271"/>
        </pc:sldMkLst>
        <pc:spChg chg="mod">
          <ac:chgData name="carina lammer" userId="12264cd78df1d57b" providerId="LiveId" clId="{569FB6E1-2D12-423F-A723-D090C949A0CD}" dt="2022-11-09T08:56:32.427" v="3" actId="20577"/>
          <ac:spMkLst>
            <pc:docMk/>
            <pc:sldMk cId="2071674968" sldId="271"/>
            <ac:spMk id="4099" creationId="{00000000-0000-0000-0000-000000000000}"/>
          </ac:spMkLst>
        </pc:spChg>
      </pc:sldChg>
      <pc:sldChg chg="modSp add del mod">
        <pc:chgData name="carina lammer" userId="12264cd78df1d57b" providerId="LiveId" clId="{569FB6E1-2D12-423F-A723-D090C949A0CD}" dt="2022-11-09T09:39:27.753" v="555" actId="20577"/>
        <pc:sldMkLst>
          <pc:docMk/>
          <pc:sldMk cId="4119891794" sldId="273"/>
        </pc:sldMkLst>
        <pc:spChg chg="mod">
          <ac:chgData name="carina lammer" userId="12264cd78df1d57b" providerId="LiveId" clId="{569FB6E1-2D12-423F-A723-D090C949A0CD}" dt="2022-11-09T09:39:27.753" v="555" actId="20577"/>
          <ac:spMkLst>
            <pc:docMk/>
            <pc:sldMk cId="4119891794" sldId="273"/>
            <ac:spMk id="4099" creationId="{00000000-0000-0000-0000-000000000000}"/>
          </ac:spMkLst>
        </pc:spChg>
      </pc:sldChg>
      <pc:sldChg chg="addSp delSp modSp mod">
        <pc:chgData name="carina lammer" userId="12264cd78df1d57b" providerId="LiveId" clId="{569FB6E1-2D12-423F-A723-D090C949A0CD}" dt="2022-11-09T10:27:54.026" v="911" actId="1076"/>
        <pc:sldMkLst>
          <pc:docMk/>
          <pc:sldMk cId="370063504" sldId="274"/>
        </pc:sldMkLst>
        <pc:spChg chg="mod ord">
          <ac:chgData name="carina lammer" userId="12264cd78df1d57b" providerId="LiveId" clId="{569FB6E1-2D12-423F-A723-D090C949A0CD}" dt="2022-11-09T10:27:54.026" v="911" actId="1076"/>
          <ac:spMkLst>
            <pc:docMk/>
            <pc:sldMk cId="370063504" sldId="274"/>
            <ac:spMk id="3" creationId="{98E67506-AC91-4FC0-AE4B-D72DC860E762}"/>
          </ac:spMkLst>
        </pc:spChg>
        <pc:picChg chg="del">
          <ac:chgData name="carina lammer" userId="12264cd78df1d57b" providerId="LiveId" clId="{569FB6E1-2D12-423F-A723-D090C949A0CD}" dt="2022-11-09T10:26:55.167" v="903" actId="478"/>
          <ac:picMkLst>
            <pc:docMk/>
            <pc:sldMk cId="370063504" sldId="274"/>
            <ac:picMk id="5" creationId="{5F20AC35-FFDD-403E-AB4B-62E3DA0A1FA5}"/>
          </ac:picMkLst>
        </pc:picChg>
        <pc:picChg chg="add mod">
          <ac:chgData name="carina lammer" userId="12264cd78df1d57b" providerId="LiveId" clId="{569FB6E1-2D12-423F-A723-D090C949A0CD}" dt="2022-11-09T10:27:39.825" v="909" actId="1076"/>
          <ac:picMkLst>
            <pc:docMk/>
            <pc:sldMk cId="370063504" sldId="274"/>
            <ac:picMk id="7" creationId="{B7CF0F1E-A097-042C-16F4-A45608E8031A}"/>
          </ac:picMkLst>
        </pc:picChg>
      </pc:sldChg>
      <pc:sldChg chg="del">
        <pc:chgData name="carina lammer" userId="12264cd78df1d57b" providerId="LiveId" clId="{569FB6E1-2D12-423F-A723-D090C949A0CD}" dt="2022-11-09T10:29:08.443" v="921" actId="47"/>
        <pc:sldMkLst>
          <pc:docMk/>
          <pc:sldMk cId="1225734767" sldId="275"/>
        </pc:sldMkLst>
      </pc:sldChg>
      <pc:sldChg chg="modSp">
        <pc:chgData name="carina lammer" userId="12264cd78df1d57b" providerId="LiveId" clId="{569FB6E1-2D12-423F-A723-D090C949A0CD}" dt="2022-11-09T10:28:25.709" v="914" actId="20577"/>
        <pc:sldMkLst>
          <pc:docMk/>
          <pc:sldMk cId="3117805693" sldId="294"/>
        </pc:sldMkLst>
        <pc:spChg chg="mod">
          <ac:chgData name="carina lammer" userId="12264cd78df1d57b" providerId="LiveId" clId="{569FB6E1-2D12-423F-A723-D090C949A0CD}" dt="2022-11-09T10:28:25.709" v="914" actId="20577"/>
          <ac:spMkLst>
            <pc:docMk/>
            <pc:sldMk cId="3117805693" sldId="294"/>
            <ac:spMk id="4099" creationId="{00000000-0000-0000-0000-000000000000}"/>
          </ac:spMkLst>
        </pc:spChg>
      </pc:sldChg>
      <pc:sldChg chg="addSp modSp mod modAnim">
        <pc:chgData name="carina lammer" userId="12264cd78df1d57b" providerId="LiveId" clId="{569FB6E1-2D12-423F-A723-D090C949A0CD}" dt="2022-11-09T10:28:17.107" v="912" actId="20577"/>
        <pc:sldMkLst>
          <pc:docMk/>
          <pc:sldMk cId="3906177530" sldId="295"/>
        </pc:sldMkLst>
        <pc:spChg chg="mod">
          <ac:chgData name="carina lammer" userId="12264cd78df1d57b" providerId="LiveId" clId="{569FB6E1-2D12-423F-A723-D090C949A0CD}" dt="2022-11-09T08:58:45.724" v="82" actId="1076"/>
          <ac:spMkLst>
            <pc:docMk/>
            <pc:sldMk cId="3906177530" sldId="295"/>
            <ac:spMk id="2" creationId="{C62CFA38-3D2E-4738-8585-F261C10B9BD5}"/>
          </ac:spMkLst>
        </pc:spChg>
        <pc:spChg chg="mod">
          <ac:chgData name="carina lammer" userId="12264cd78df1d57b" providerId="LiveId" clId="{569FB6E1-2D12-423F-A723-D090C949A0CD}" dt="2022-11-09T08:59:41.067" v="90" actId="1076"/>
          <ac:spMkLst>
            <pc:docMk/>
            <pc:sldMk cId="3906177530" sldId="295"/>
            <ac:spMk id="3" creationId="{896DDA2A-4FD0-4C12-ABBC-9A1890B7C3E1}"/>
          </ac:spMkLst>
        </pc:spChg>
        <pc:spChg chg="mod">
          <ac:chgData name="carina lammer" userId="12264cd78df1d57b" providerId="LiveId" clId="{569FB6E1-2D12-423F-A723-D090C949A0CD}" dt="2022-11-09T10:28:17.107" v="912" actId="20577"/>
          <ac:spMkLst>
            <pc:docMk/>
            <pc:sldMk cId="3906177530" sldId="295"/>
            <ac:spMk id="4099" creationId="{00000000-0000-0000-0000-000000000000}"/>
          </ac:spMkLst>
        </pc:spChg>
        <pc:picChg chg="add mod">
          <ac:chgData name="carina lammer" userId="12264cd78df1d57b" providerId="LiveId" clId="{569FB6E1-2D12-423F-A723-D090C949A0CD}" dt="2022-11-09T09:00:03.764" v="92" actId="1076"/>
          <ac:picMkLst>
            <pc:docMk/>
            <pc:sldMk cId="3906177530" sldId="295"/>
            <ac:picMk id="5" creationId="{9EC4A67C-5FC1-2E16-4729-05B5B78B413C}"/>
          </ac:picMkLst>
        </pc:picChg>
      </pc:sldChg>
      <pc:sldChg chg="modSp">
        <pc:chgData name="carina lammer" userId="12264cd78df1d57b" providerId="LiveId" clId="{569FB6E1-2D12-423F-A723-D090C949A0CD}" dt="2022-11-09T10:28:37.055" v="918" actId="20577"/>
        <pc:sldMkLst>
          <pc:docMk/>
          <pc:sldMk cId="3422203015" sldId="296"/>
        </pc:sldMkLst>
        <pc:spChg chg="mod">
          <ac:chgData name="carina lammer" userId="12264cd78df1d57b" providerId="LiveId" clId="{569FB6E1-2D12-423F-A723-D090C949A0CD}" dt="2022-11-09T10:28:37.055" v="918" actId="20577"/>
          <ac:spMkLst>
            <pc:docMk/>
            <pc:sldMk cId="3422203015" sldId="296"/>
            <ac:spMk id="4099" creationId="{00000000-0000-0000-0000-000000000000}"/>
          </ac:spMkLst>
        </pc:spChg>
      </pc:sldChg>
      <pc:sldChg chg="addSp delSp modSp del mod">
        <pc:chgData name="carina lammer" userId="12264cd78df1d57b" providerId="LiveId" clId="{569FB6E1-2D12-423F-A723-D090C949A0CD}" dt="2022-11-09T08:56:58.560" v="5" actId="47"/>
        <pc:sldMkLst>
          <pc:docMk/>
          <pc:sldMk cId="3502218952" sldId="299"/>
        </pc:sldMkLst>
        <pc:spChg chg="add mod">
          <ac:chgData name="carina lammer" userId="12264cd78df1d57b" providerId="LiveId" clId="{569FB6E1-2D12-423F-A723-D090C949A0CD}" dt="2022-11-09T08:56:44.384" v="4" actId="478"/>
          <ac:spMkLst>
            <pc:docMk/>
            <pc:sldMk cId="3502218952" sldId="299"/>
            <ac:spMk id="4" creationId="{0B684EC5-9EA8-10C6-F312-628EAC0B7F8C}"/>
          </ac:spMkLst>
        </pc:spChg>
        <pc:spChg chg="del">
          <ac:chgData name="carina lammer" userId="12264cd78df1d57b" providerId="LiveId" clId="{569FB6E1-2D12-423F-A723-D090C949A0CD}" dt="2022-11-09T08:56:44.384" v="4" actId="478"/>
          <ac:spMkLst>
            <pc:docMk/>
            <pc:sldMk cId="3502218952" sldId="299"/>
            <ac:spMk id="4099" creationId="{00000000-0000-0000-0000-000000000000}"/>
          </ac:spMkLst>
        </pc:spChg>
      </pc:sldChg>
      <pc:sldChg chg="delSp add del mod">
        <pc:chgData name="carina lammer" userId="12264cd78df1d57b" providerId="LiveId" clId="{569FB6E1-2D12-423F-A723-D090C949A0CD}" dt="2022-11-09T09:01:56.905" v="96" actId="47"/>
        <pc:sldMkLst>
          <pc:docMk/>
          <pc:sldMk cId="2939894739" sldId="301"/>
        </pc:sldMkLst>
        <pc:picChg chg="del">
          <ac:chgData name="carina lammer" userId="12264cd78df1d57b" providerId="LiveId" clId="{569FB6E1-2D12-423F-A723-D090C949A0CD}" dt="2022-11-09T09:01:54.712" v="95" actId="478"/>
          <ac:picMkLst>
            <pc:docMk/>
            <pc:sldMk cId="2939894739" sldId="301"/>
            <ac:picMk id="4" creationId="{CB65E6F4-5C64-4A8F-A050-85139164D0E3}"/>
          </ac:picMkLst>
        </pc:picChg>
      </pc:sldChg>
      <pc:sldChg chg="del">
        <pc:chgData name="carina lammer" userId="12264cd78df1d57b" providerId="LiveId" clId="{569FB6E1-2D12-423F-A723-D090C949A0CD}" dt="2022-11-09T10:31:58.780" v="969" actId="47"/>
        <pc:sldMkLst>
          <pc:docMk/>
          <pc:sldMk cId="3389558666" sldId="304"/>
        </pc:sldMkLst>
      </pc:sldChg>
      <pc:sldChg chg="modSp mod">
        <pc:chgData name="carina lammer" userId="12264cd78df1d57b" providerId="LiveId" clId="{569FB6E1-2D12-423F-A723-D090C949A0CD}" dt="2022-11-09T09:03:45.351" v="109" actId="20577"/>
        <pc:sldMkLst>
          <pc:docMk/>
          <pc:sldMk cId="1355515975" sldId="305"/>
        </pc:sldMkLst>
        <pc:spChg chg="mod">
          <ac:chgData name="carina lammer" userId="12264cd78df1d57b" providerId="LiveId" clId="{569FB6E1-2D12-423F-A723-D090C949A0CD}" dt="2022-11-09T09:03:45.351" v="109" actId="20577"/>
          <ac:spMkLst>
            <pc:docMk/>
            <pc:sldMk cId="1355515975" sldId="305"/>
            <ac:spMk id="4099" creationId="{00000000-0000-0000-0000-000000000000}"/>
          </ac:spMkLst>
        </pc:spChg>
        <pc:picChg chg="mod">
          <ac:chgData name="carina lammer" userId="12264cd78df1d57b" providerId="LiveId" clId="{569FB6E1-2D12-423F-A723-D090C949A0CD}" dt="2022-11-09T09:02:58.989" v="103" actId="1076"/>
          <ac:picMkLst>
            <pc:docMk/>
            <pc:sldMk cId="1355515975" sldId="305"/>
            <ac:picMk id="4101" creationId="{00000000-0000-0000-0000-000000000000}"/>
          </ac:picMkLst>
        </pc:picChg>
      </pc:sldChg>
      <pc:sldChg chg="modSp mod">
        <pc:chgData name="carina lammer" userId="12264cd78df1d57b" providerId="LiveId" clId="{569FB6E1-2D12-423F-A723-D090C949A0CD}" dt="2022-11-09T09:05:10.045" v="113" actId="255"/>
        <pc:sldMkLst>
          <pc:docMk/>
          <pc:sldMk cId="2200711260" sldId="306"/>
        </pc:sldMkLst>
        <pc:spChg chg="mod">
          <ac:chgData name="carina lammer" userId="12264cd78df1d57b" providerId="LiveId" clId="{569FB6E1-2D12-423F-A723-D090C949A0CD}" dt="2022-11-09T09:05:10.045" v="113" actId="255"/>
          <ac:spMkLst>
            <pc:docMk/>
            <pc:sldMk cId="2200711260" sldId="306"/>
            <ac:spMk id="4099" creationId="{00000000-0000-0000-0000-000000000000}"/>
          </ac:spMkLst>
        </pc:spChg>
        <pc:picChg chg="mod">
          <ac:chgData name="carina lammer" userId="12264cd78df1d57b" providerId="LiveId" clId="{569FB6E1-2D12-423F-A723-D090C949A0CD}" dt="2022-11-09T09:04:12.571" v="110" actId="1076"/>
          <ac:picMkLst>
            <pc:docMk/>
            <pc:sldMk cId="2200711260" sldId="306"/>
            <ac:picMk id="4101" creationId="{00000000-0000-0000-0000-000000000000}"/>
          </ac:picMkLst>
        </pc:picChg>
      </pc:sldChg>
      <pc:sldChg chg="modSp mod">
        <pc:chgData name="carina lammer" userId="12264cd78df1d57b" providerId="LiveId" clId="{569FB6E1-2D12-423F-A723-D090C949A0CD}" dt="2022-11-09T09:09:35.971" v="197" actId="1076"/>
        <pc:sldMkLst>
          <pc:docMk/>
          <pc:sldMk cId="3353910847" sldId="308"/>
        </pc:sldMkLst>
        <pc:spChg chg="mod">
          <ac:chgData name="carina lammer" userId="12264cd78df1d57b" providerId="LiveId" clId="{569FB6E1-2D12-423F-A723-D090C949A0CD}" dt="2022-11-09T09:09:35.971" v="197" actId="1076"/>
          <ac:spMkLst>
            <pc:docMk/>
            <pc:sldMk cId="3353910847" sldId="308"/>
            <ac:spMk id="2" creationId="{87506F79-C722-4FD8-A3CB-6B12B8E3FC5E}"/>
          </ac:spMkLst>
        </pc:spChg>
      </pc:sldChg>
      <pc:sldChg chg="addSp modSp add mod ord">
        <pc:chgData name="carina lammer" userId="12264cd78df1d57b" providerId="LiveId" clId="{569FB6E1-2D12-423F-A723-D090C949A0CD}" dt="2022-11-09T10:37:57.809" v="1059" actId="1076"/>
        <pc:sldMkLst>
          <pc:docMk/>
          <pc:sldMk cId="2478242121" sldId="309"/>
        </pc:sldMkLst>
        <pc:spChg chg="mod">
          <ac:chgData name="carina lammer" userId="12264cd78df1d57b" providerId="LiveId" clId="{569FB6E1-2D12-423F-A723-D090C949A0CD}" dt="2022-11-09T09:11:44.286" v="279" actId="20577"/>
          <ac:spMkLst>
            <pc:docMk/>
            <pc:sldMk cId="2478242121" sldId="309"/>
            <ac:spMk id="4099" creationId="{00000000-0000-0000-0000-000000000000}"/>
          </ac:spMkLst>
        </pc:spChg>
        <pc:picChg chg="add mod">
          <ac:chgData name="carina lammer" userId="12264cd78df1d57b" providerId="LiveId" clId="{569FB6E1-2D12-423F-A723-D090C949A0CD}" dt="2022-11-09T10:37:57.809" v="1059" actId="1076"/>
          <ac:picMkLst>
            <pc:docMk/>
            <pc:sldMk cId="2478242121" sldId="309"/>
            <ac:picMk id="3" creationId="{581800A2-639A-A920-B865-E61EFECAF472}"/>
          </ac:picMkLst>
        </pc:picChg>
      </pc:sldChg>
      <pc:sldChg chg="add del ord">
        <pc:chgData name="carina lammer" userId="12264cd78df1d57b" providerId="LiveId" clId="{569FB6E1-2D12-423F-A723-D090C949A0CD}" dt="2022-11-09T09:12:56.207" v="286" actId="47"/>
        <pc:sldMkLst>
          <pc:docMk/>
          <pc:sldMk cId="3382313354" sldId="310"/>
        </pc:sldMkLst>
      </pc:sldChg>
      <pc:sldChg chg="addSp delSp modSp add mod">
        <pc:chgData name="carina lammer" userId="12264cd78df1d57b" providerId="LiveId" clId="{569FB6E1-2D12-423F-A723-D090C949A0CD}" dt="2022-11-09T09:37:59.396" v="548" actId="1076"/>
        <pc:sldMkLst>
          <pc:docMk/>
          <pc:sldMk cId="1471608690" sldId="311"/>
        </pc:sldMkLst>
        <pc:spChg chg="add mod">
          <ac:chgData name="carina lammer" userId="12264cd78df1d57b" providerId="LiveId" clId="{569FB6E1-2D12-423F-A723-D090C949A0CD}" dt="2022-11-09T09:37:59.396" v="548" actId="1076"/>
          <ac:spMkLst>
            <pc:docMk/>
            <pc:sldMk cId="1471608690" sldId="311"/>
            <ac:spMk id="4" creationId="{233D9D17-ECFC-D7BE-B312-AB74C6373442}"/>
          </ac:spMkLst>
        </pc:spChg>
        <pc:spChg chg="mod">
          <ac:chgData name="carina lammer" userId="12264cd78df1d57b" providerId="LiveId" clId="{569FB6E1-2D12-423F-A723-D090C949A0CD}" dt="2022-11-09T09:31:20.133" v="480" actId="948"/>
          <ac:spMkLst>
            <pc:docMk/>
            <pc:sldMk cId="1471608690" sldId="311"/>
            <ac:spMk id="4099" creationId="{00000000-0000-0000-0000-000000000000}"/>
          </ac:spMkLst>
        </pc:spChg>
        <pc:picChg chg="add del mod">
          <ac:chgData name="carina lammer" userId="12264cd78df1d57b" providerId="LiveId" clId="{569FB6E1-2D12-423F-A723-D090C949A0CD}" dt="2022-11-09T09:30:02.842" v="468" actId="478"/>
          <ac:picMkLst>
            <pc:docMk/>
            <pc:sldMk cId="1471608690" sldId="311"/>
            <ac:picMk id="3" creationId="{FCB3864E-D3FD-C674-5662-7609E868F98A}"/>
          </ac:picMkLst>
        </pc:picChg>
      </pc:sldChg>
      <pc:sldChg chg="addSp delSp modSp add mod">
        <pc:chgData name="carina lammer" userId="12264cd78df1d57b" providerId="LiveId" clId="{569FB6E1-2D12-423F-A723-D090C949A0CD}" dt="2022-11-09T09:57:07.691" v="884" actId="1076"/>
        <pc:sldMkLst>
          <pc:docMk/>
          <pc:sldMk cId="478882742" sldId="312"/>
        </pc:sldMkLst>
        <pc:spChg chg="del">
          <ac:chgData name="carina lammer" userId="12264cd78df1d57b" providerId="LiveId" clId="{569FB6E1-2D12-423F-A723-D090C949A0CD}" dt="2022-11-09T09:31:38.483" v="481" actId="478"/>
          <ac:spMkLst>
            <pc:docMk/>
            <pc:sldMk cId="478882742" sldId="312"/>
            <ac:spMk id="4" creationId="{233D9D17-ECFC-D7BE-B312-AB74C6373442}"/>
          </ac:spMkLst>
        </pc:spChg>
        <pc:spChg chg="mod">
          <ac:chgData name="carina lammer" userId="12264cd78df1d57b" providerId="LiveId" clId="{569FB6E1-2D12-423F-A723-D090C949A0CD}" dt="2022-11-09T09:57:01.502" v="882" actId="255"/>
          <ac:spMkLst>
            <pc:docMk/>
            <pc:sldMk cId="478882742" sldId="312"/>
            <ac:spMk id="4099" creationId="{00000000-0000-0000-0000-000000000000}"/>
          </ac:spMkLst>
        </pc:spChg>
        <pc:picChg chg="del">
          <ac:chgData name="carina lammer" userId="12264cd78df1d57b" providerId="LiveId" clId="{569FB6E1-2D12-423F-A723-D090C949A0CD}" dt="2022-11-09T09:32:44.086" v="484" actId="478"/>
          <ac:picMkLst>
            <pc:docMk/>
            <pc:sldMk cId="478882742" sldId="312"/>
            <ac:picMk id="3" creationId="{FCB3864E-D3FD-C674-5662-7609E868F98A}"/>
          </ac:picMkLst>
        </pc:picChg>
        <pc:picChg chg="add del mod">
          <ac:chgData name="carina lammer" userId="12264cd78df1d57b" providerId="LiveId" clId="{569FB6E1-2D12-423F-A723-D090C949A0CD}" dt="2022-11-09T09:36:56.956" v="544" actId="478"/>
          <ac:picMkLst>
            <pc:docMk/>
            <pc:sldMk cId="478882742" sldId="312"/>
            <ac:picMk id="5" creationId="{1BFB0BF2-F312-552D-A4B6-D363D1F6DB94}"/>
          </ac:picMkLst>
        </pc:picChg>
        <pc:picChg chg="add mod">
          <ac:chgData name="carina lammer" userId="12264cd78df1d57b" providerId="LiveId" clId="{569FB6E1-2D12-423F-A723-D090C949A0CD}" dt="2022-11-09T09:57:07.691" v="884" actId="1076"/>
          <ac:picMkLst>
            <pc:docMk/>
            <pc:sldMk cId="478882742" sldId="312"/>
            <ac:picMk id="8" creationId="{C179E76E-78DB-CDF2-A9EA-401554B8657D}"/>
          </ac:picMkLst>
        </pc:picChg>
        <pc:picChg chg="add mod">
          <ac:chgData name="carina lammer" userId="12264cd78df1d57b" providerId="LiveId" clId="{569FB6E1-2D12-423F-A723-D090C949A0CD}" dt="2022-11-09T09:57:05.667" v="883" actId="1076"/>
          <ac:picMkLst>
            <pc:docMk/>
            <pc:sldMk cId="478882742" sldId="312"/>
            <ac:picMk id="10" creationId="{A64D7C00-920B-38AC-2E4C-B4F0AC541B1A}"/>
          </ac:picMkLst>
        </pc:picChg>
      </pc:sldChg>
      <pc:sldChg chg="modSp add mod ord">
        <pc:chgData name="carina lammer" userId="12264cd78df1d57b" providerId="LiveId" clId="{569FB6E1-2D12-423F-A723-D090C949A0CD}" dt="2022-11-09T09:40:12.851" v="588" actId="1076"/>
        <pc:sldMkLst>
          <pc:docMk/>
          <pc:sldMk cId="1784370721" sldId="313"/>
        </pc:sldMkLst>
        <pc:spChg chg="mod">
          <ac:chgData name="carina lammer" userId="12264cd78df1d57b" providerId="LiveId" clId="{569FB6E1-2D12-423F-A723-D090C949A0CD}" dt="2022-11-09T09:40:12.851" v="588" actId="1076"/>
          <ac:spMkLst>
            <pc:docMk/>
            <pc:sldMk cId="1784370721" sldId="313"/>
            <ac:spMk id="2" creationId="{87506F79-C722-4FD8-A3CB-6B12B8E3FC5E}"/>
          </ac:spMkLst>
        </pc:spChg>
        <pc:spChg chg="mod">
          <ac:chgData name="carina lammer" userId="12264cd78df1d57b" providerId="LiveId" clId="{569FB6E1-2D12-423F-A723-D090C949A0CD}" dt="2022-11-09T09:39:44.287" v="557" actId="20577"/>
          <ac:spMkLst>
            <pc:docMk/>
            <pc:sldMk cId="1784370721" sldId="313"/>
            <ac:spMk id="7" creationId="{1ABFFCDB-D36C-4D54-8CA6-FB25231700CB}"/>
          </ac:spMkLst>
        </pc:spChg>
      </pc:sldChg>
      <pc:sldChg chg="modSp add mod ord">
        <pc:chgData name="carina lammer" userId="12264cd78df1d57b" providerId="LiveId" clId="{569FB6E1-2D12-423F-A723-D090C949A0CD}" dt="2022-11-09T09:50:01.625" v="830" actId="20577"/>
        <pc:sldMkLst>
          <pc:docMk/>
          <pc:sldMk cId="272759470" sldId="314"/>
        </pc:sldMkLst>
        <pc:spChg chg="mod">
          <ac:chgData name="carina lammer" userId="12264cd78df1d57b" providerId="LiveId" clId="{569FB6E1-2D12-423F-A723-D090C949A0CD}" dt="2022-11-09T09:50:01.625" v="830" actId="20577"/>
          <ac:spMkLst>
            <pc:docMk/>
            <pc:sldMk cId="272759470" sldId="314"/>
            <ac:spMk id="4099" creationId="{00000000-0000-0000-0000-000000000000}"/>
          </ac:spMkLst>
        </pc:spChg>
      </pc:sldChg>
      <pc:sldChg chg="add del">
        <pc:chgData name="carina lammer" userId="12264cd78df1d57b" providerId="LiveId" clId="{569FB6E1-2D12-423F-A723-D090C949A0CD}" dt="2022-11-09T09:40:45.265" v="590" actId="2890"/>
        <pc:sldMkLst>
          <pc:docMk/>
          <pc:sldMk cId="1534189068" sldId="314"/>
        </pc:sldMkLst>
      </pc:sldChg>
      <pc:sldChg chg="addSp delSp modSp add mod ord delAnim">
        <pc:chgData name="carina lammer" userId="12264cd78df1d57b" providerId="LiveId" clId="{569FB6E1-2D12-423F-A723-D090C949A0CD}" dt="2022-11-09T10:34:50.181" v="1030"/>
        <pc:sldMkLst>
          <pc:docMk/>
          <pc:sldMk cId="1099034824" sldId="315"/>
        </pc:sldMkLst>
        <pc:spChg chg="del">
          <ac:chgData name="carina lammer" userId="12264cd78df1d57b" providerId="LiveId" clId="{569FB6E1-2D12-423F-A723-D090C949A0CD}" dt="2022-11-09T10:32:31.433" v="975" actId="478"/>
          <ac:spMkLst>
            <pc:docMk/>
            <pc:sldMk cId="1099034824" sldId="315"/>
            <ac:spMk id="2" creationId="{C62CFA38-3D2E-4738-8585-F261C10B9BD5}"/>
          </ac:spMkLst>
        </pc:spChg>
        <pc:spChg chg="del">
          <ac:chgData name="carina lammer" userId="12264cd78df1d57b" providerId="LiveId" clId="{569FB6E1-2D12-423F-A723-D090C949A0CD}" dt="2022-11-09T10:32:29.080" v="973" actId="478"/>
          <ac:spMkLst>
            <pc:docMk/>
            <pc:sldMk cId="1099034824" sldId="315"/>
            <ac:spMk id="3" creationId="{896DDA2A-4FD0-4C12-ABBC-9A1890B7C3E1}"/>
          </ac:spMkLst>
        </pc:spChg>
        <pc:spChg chg="add del mod">
          <ac:chgData name="carina lammer" userId="12264cd78df1d57b" providerId="LiveId" clId="{569FB6E1-2D12-423F-A723-D090C949A0CD}" dt="2022-11-09T10:32:28.233" v="972" actId="478"/>
          <ac:spMkLst>
            <pc:docMk/>
            <pc:sldMk cId="1099034824" sldId="315"/>
            <ac:spMk id="7" creationId="{EA5AA4EF-D2C7-506E-6444-140E9E5170EB}"/>
          </ac:spMkLst>
        </pc:spChg>
        <pc:spChg chg="add mod">
          <ac:chgData name="carina lammer" userId="12264cd78df1d57b" providerId="LiveId" clId="{569FB6E1-2D12-423F-A723-D090C949A0CD}" dt="2022-11-09T10:34:27.486" v="1028" actId="13822"/>
          <ac:spMkLst>
            <pc:docMk/>
            <pc:sldMk cId="1099034824" sldId="315"/>
            <ac:spMk id="10" creationId="{F14FCE71-3C1C-6A69-6AD2-0FA60A7B4F2B}"/>
          </ac:spMkLst>
        </pc:spChg>
        <pc:spChg chg="del">
          <ac:chgData name="carina lammer" userId="12264cd78df1d57b" providerId="LiveId" clId="{569FB6E1-2D12-423F-A723-D090C949A0CD}" dt="2022-11-09T10:32:26.832" v="971" actId="478"/>
          <ac:spMkLst>
            <pc:docMk/>
            <pc:sldMk cId="1099034824" sldId="315"/>
            <ac:spMk id="4099" creationId="{00000000-0000-0000-0000-000000000000}"/>
          </ac:spMkLst>
        </pc:spChg>
        <pc:picChg chg="del">
          <ac:chgData name="carina lammer" userId="12264cd78df1d57b" providerId="LiveId" clId="{569FB6E1-2D12-423F-A723-D090C949A0CD}" dt="2022-11-09T10:32:29.937" v="974" actId="478"/>
          <ac:picMkLst>
            <pc:docMk/>
            <pc:sldMk cId="1099034824" sldId="315"/>
            <ac:picMk id="5" creationId="{9EC4A67C-5FC1-2E16-4729-05B5B78B413C}"/>
          </ac:picMkLst>
        </pc:picChg>
        <pc:picChg chg="add mod">
          <ac:chgData name="carina lammer" userId="12264cd78df1d57b" providerId="LiveId" clId="{569FB6E1-2D12-423F-A723-D090C949A0CD}" dt="2022-11-09T10:34:19.018" v="1026" actId="1076"/>
          <ac:picMkLst>
            <pc:docMk/>
            <pc:sldMk cId="1099034824" sldId="315"/>
            <ac:picMk id="9" creationId="{15A17696-4AAF-C3B1-5998-2898CFC5E2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DD882-8F53-47B6-99C8-2F80DA4A04A3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15221-53B2-462B-85B9-A04BB619F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46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39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63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33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04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0E6E8-0FA5-4639-BF74-18E0C2F0621B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8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68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91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dirty="0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86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5696D5E-3E98-40E6-9602-3A65C12F94F7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5696D5E-3E98-40E6-9602-3A65C12F94F7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82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dirty="0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dirty="0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08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E2A98C5-D90E-4C91-B802-DAC775C85068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7C97-F6AF-42C6-A18E-3E165FEE2B50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16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dirty="0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42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B879F61-3960-4E35-93B6-6A0BA4DB5DFF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7C97-F6AF-42C6-A18E-3E165FEE2B50}" type="slidenum">
              <a:rPr lang="de-DE" smtClean="0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16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7C97-F6AF-42C6-A18E-3E165FEE2B50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10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7C97-F6AF-42C6-A18E-3E165FEE2B50}" type="slidenum">
              <a:rPr lang="de-DE" smtClean="0">
                <a:solidFill>
                  <a:prstClr val="black"/>
                </a:solidFill>
              </a:rPr>
              <a:pPr/>
              <a:t>26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16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7C97-F6AF-42C6-A18E-3E165FEE2B50}" type="slidenum">
              <a:rPr lang="de-DE" smtClean="0">
                <a:solidFill>
                  <a:prstClr val="black"/>
                </a:solidFill>
              </a:rPr>
              <a:pPr/>
              <a:t>27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09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892E953-4E0C-461D-9C09-CFB4EB6B927A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47E199-7F22-48BF-97DA-81F262E0F87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dirty="0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437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47E199-7F22-48BF-97DA-81F262E0F87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99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47E199-7F22-48BF-97DA-81F262E0F87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92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47E199-7F22-48BF-97DA-81F262E0F87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653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47E199-7F22-48BF-97DA-81F262E0F87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74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47E199-7F22-48BF-97DA-81F262E0F87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88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47E199-7F22-48BF-97DA-81F262E0F87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702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47E199-7F22-48BF-97DA-81F262E0F87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764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47E199-7F22-48BF-97DA-81F262E0F87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245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47E199-7F22-48BF-97DA-81F262E0F87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99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47E199-7F22-48BF-97DA-81F262E0F87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2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141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FD9AFE2-C816-40B2-BBBE-916D9B912FFC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FD9AFE2-C816-40B2-BBBE-916D9B912FFC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FD9AFE2-C816-40B2-BBBE-916D9B912FFC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990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7C97-F6AF-42C6-A18E-3E165FEE2B50}" type="slidenum">
              <a:rPr lang="de-DE" smtClean="0">
                <a:solidFill>
                  <a:prstClr val="black"/>
                </a:solidFill>
              </a:rPr>
              <a:pPr/>
              <a:t>43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1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1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12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69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10E6E8-0FA5-4639-BF74-18E0C2F0621B}" type="slidenum">
              <a:rPr lang="de-DE" altLang="de-DE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42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0E6E8-0FA5-4639-BF74-18E0C2F0621B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6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4D7-C310-409B-878A-CE84326D1CC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2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C515-1037-4CDF-A24A-A3DC3974C8C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6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3BF2-067F-42AD-B57D-532F9A18124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4D7-C310-409B-878A-CE84326D1CC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3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C65D-D4FE-42AB-B11F-3FCE63DADA3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6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0EE3-9CC0-4031-9D75-9ADFEFEC202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17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DEF0-199E-424B-9222-865531A8FB8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00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74DA-5494-4246-A0F1-EEEF79DD51A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9F56-401A-4D45-AA51-FBE054C27A0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57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45F6-F3A5-423D-840A-FF64CC14FDA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44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4FA-D731-481A-8621-251BABE6144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4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C65D-D4FE-42AB-B11F-3FCE63DADA3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41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E05-56E7-4886-95E6-67426D7D96B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12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C515-1037-4CDF-A24A-A3DC3974C8C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8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3BF2-067F-42AD-B57D-532F9A18124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67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4D7-C310-409B-878A-CE84326D1CC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18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C65D-D4FE-42AB-B11F-3FCE63DADA3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27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0EE3-9CC0-4031-9D75-9ADFEFEC202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63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DEF0-199E-424B-9222-865531A8FB8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62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74DA-5494-4246-A0F1-EEEF79DD51A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58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9F56-401A-4D45-AA51-FBE054C27A0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10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45F6-F3A5-423D-840A-FF64CC14FDA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2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0EE3-9CC0-4031-9D75-9ADFEFEC202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45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4FA-D731-481A-8621-251BABE6144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4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E05-56E7-4886-95E6-67426D7D96B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C515-1037-4CDF-A24A-A3DC3974C8C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65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3BF2-067F-42AD-B57D-532F9A18124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5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DEF0-199E-424B-9222-865531A8FB8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1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74DA-5494-4246-A0F1-EEEF79DD51A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6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9F56-401A-4D45-AA51-FBE054C27A0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45F6-F3A5-423D-840A-FF64CC14FDA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4FA-D731-481A-8621-251BABE6144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3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E05-56E7-4886-95E6-67426D7D96B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9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629C1-3522-4143-984A-F339CE9C442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629C1-3522-4143-984A-F339CE9C442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1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629C1-3522-4143-984A-F339CE9C442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1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de/illustrations/willkommen-schild-hinweis-herzlich-4265453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rg-online.de/index.php/component/k2/item/196-beratung" TargetMode="Externa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bbw-bw.de/,Lde/Startseite/Empirische-Bildungsforschung/unterrichtsfeedbackbogen#anker9342336" TargetMode="External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richtungs-coaching.de/allgemein/erfolgszeit-nrw-austausch-und-kollegiale-beratung-auf-augenhoehe-fuer-selbstaendig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sl-bw.de/,Lde/9990725?QUERYSTRING=fl%26uuml%3Bchtlingskind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hyperlink" Target="https://www.ausbildernews.de/azubi-treffen/" TargetMode="External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gwhrs.seminar-rottweil.de/" TargetMode="Externa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www.kath-kirche-vorarlberg.at/organisation/katholisches-bildungswerk-vorarlberg/termine/gehen-der-weg-mit-der-bibe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piqs.de/fotos/106828.html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s://www.fotocommunity.de/photo/dieser-weg-picsah/43938291" TargetMode="External"/><Relationship Id="rId5" Type="http://schemas.openxmlformats.org/officeDocument/2006/relationships/hyperlink" Target="https://www.fotocommunity.de/photo/weg-zum-horizont-budsch/39825059" TargetMode="External"/><Relationship Id="rId15" Type="http://schemas.openxmlformats.org/officeDocument/2006/relationships/hyperlink" Target="https://www.fotocommunity.de/photo/weg-zum-ostseestrand-kloeckler-albert/43390329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s://www.pfarrbriefservice.de/image/kurvenreicher-weg-durch-wiesen-und-felder" TargetMode="External"/><Relationship Id="rId1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ngen.de/sw/service/wuensche-anregungen/index.php" TargetMode="External"/><Relationship Id="rId4" Type="http://schemas.openxmlformats.org/officeDocument/2006/relationships/image" Target="../media/image4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richtungs-coaching.de/allgemein/erfolgszeit-nrw-austausch-und-kollegiale-beratung-auf-augenhoehe-fuer-selbstaendig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richtungs-coaching.de/allgemein/erfolgszeit-nrw-austausch-und-kollegiale-beratung-auf-augenhoehe-fuer-selbstaendi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539552" y="4725144"/>
            <a:ext cx="8229600" cy="2736404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endParaRPr lang="de-DE" altLang="de-DE" dirty="0">
              <a:ea typeface="ＭＳ Ｐゴシック" pitchFamily="34" charset="-128"/>
            </a:endParaRPr>
          </a:p>
          <a:p>
            <a:pPr algn="ctr" eaLnBrk="1" hangingPunct="1">
              <a:buFont typeface="Arial" charset="0"/>
              <a:buNone/>
            </a:pPr>
            <a:r>
              <a:rPr lang="de-DE" altLang="de-DE" dirty="0">
                <a:ea typeface="ＭＳ Ｐゴシック" pitchFamily="34" charset="-128"/>
              </a:rPr>
              <a:t>zur Mentor*innen – Fortbildung Teil III</a:t>
            </a:r>
          </a:p>
          <a:p>
            <a:pPr algn="ctr" eaLnBrk="1" hangingPunct="1">
              <a:buFont typeface="Arial" charset="0"/>
              <a:buNone/>
            </a:pPr>
            <a:endParaRPr lang="de-DE" altLang="de-DE" sz="1600" dirty="0">
              <a:ea typeface="ＭＳ Ｐゴシック" pitchFamily="34" charset="-128"/>
            </a:endParaRP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2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FB48D9D-66B2-4A7A-BE60-97EF6AFE6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422358" y="1749152"/>
            <a:ext cx="4463988" cy="2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4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2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628650" y="1970486"/>
            <a:ext cx="7886700" cy="34028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3000" b="1" dirty="0">
                <a:ea typeface="Calibri" panose="020F0502020204030204" pitchFamily="34" charset="0"/>
              </a:rPr>
              <a:t>Austausch:	</a:t>
            </a:r>
            <a:r>
              <a:rPr lang="de-DE" sz="3000" b="1" dirty="0">
                <a:solidFill>
                  <a:srgbClr val="FF0000"/>
                </a:solidFill>
                <a:ea typeface="Calibri" panose="020F0502020204030204" pitchFamily="34" charset="0"/>
              </a:rPr>
              <a:t>Unterrichtsbesuche und -beratung</a:t>
            </a:r>
          </a:p>
          <a:p>
            <a:pPr marL="0" indent="0">
              <a:spcBef>
                <a:spcPts val="0"/>
              </a:spcBef>
              <a:buNone/>
            </a:pPr>
            <a:endParaRPr lang="de-DE" sz="2800" b="1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  <a:t>Erfahrungen?</a:t>
            </a:r>
            <a:b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de-DE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  <a:t>Probleme?</a:t>
            </a:r>
            <a:b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  <a:t>Fragen?</a:t>
            </a:r>
          </a:p>
          <a:p>
            <a:pPr marL="0" indent="0">
              <a:spcBef>
                <a:spcPts val="0"/>
              </a:spcBef>
              <a:buNone/>
            </a:pPr>
            <a:endParaRPr lang="de-DE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557213" indent="-214313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857250" indent="-171450" eaLnBrk="0" hangingPunct="0">
              <a:spcBef>
                <a:spcPct val="20000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200150" indent="-1714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543050" indent="-17145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90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9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2522"/>
            <a:ext cx="528638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81800A2-639A-A920-B865-E61EFECAF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94" b="92701" l="9561" r="89664">
                        <a14:foregroundMark x1="29199" y1="10584" x2="43152" y2="13869"/>
                        <a14:foregroundMark x1="43152" y1="13869" x2="48579" y2="26277"/>
                        <a14:foregroundMark x1="62274" y1="37226" x2="67183" y2="35766"/>
                        <a14:foregroundMark x1="71059" y1="56569" x2="71059" y2="56569"/>
                        <a14:foregroundMark x1="64858" y1="44891" x2="64858" y2="44891"/>
                        <a14:foregroundMark x1="30749" y1="92701" x2="30749" y2="92701"/>
                        <a14:foregroundMark x1="28941" y1="69343" x2="28941" y2="69343"/>
                        <a14:foregroundMark x1="17313" y1="82482" x2="17313" y2="82482"/>
                        <a14:foregroundMark x1="18605" y1="87591" x2="18605" y2="87591"/>
                        <a14:foregroundMark x1="26615" y1="66788" x2="26615" y2="66788"/>
                        <a14:foregroundMark x1="31525" y1="8394" x2="31525" y2="8394"/>
                        <a14:foregroundMark x1="65633" y1="38686" x2="65633" y2="38686"/>
                        <a14:foregroundMark x1="68734" y1="36496" x2="68734" y2="36496"/>
                        <a14:foregroundMark x1="68992" y1="52920" x2="68992" y2="52920"/>
                        <a14:foregroundMark x1="51421" y1="72993" x2="51421" y2="72993"/>
                        <a14:foregroundMark x1="74677" y1="85401" x2="74677" y2="85401"/>
                        <a14:foregroundMark x1="72093" y1="81387" x2="72093" y2="81387"/>
                        <a14:foregroundMark x1="81137" y1="78467" x2="81137" y2="77372"/>
                        <a14:foregroundMark x1="58398" y1="81752" x2="57623" y2="81752"/>
                        <a14:foregroundMark x1="50904" y1="70803" x2="50904" y2="69343"/>
                        <a14:foregroundMark x1="52196" y1="64599" x2="52196" y2="64599"/>
                        <a14:foregroundMark x1="52972" y1="62044" x2="52972" y2="62044"/>
                        <a14:foregroundMark x1="41860" y1="85766" x2="41602" y2="84307"/>
                        <a14:backgroundMark x1="38243" y1="82117" x2="38243" y2="82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779912" y="2935692"/>
            <a:ext cx="4176464" cy="295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4212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2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332758" y="1600431"/>
            <a:ext cx="7886700" cy="51210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000" b="1" dirty="0">
                <a:ea typeface="Calibri" panose="020F0502020204030204" pitchFamily="34" charset="0"/>
              </a:rPr>
              <a:t>Austausch: </a:t>
            </a:r>
            <a:r>
              <a:rPr lang="de-DE" sz="2000" b="1" dirty="0">
                <a:solidFill>
                  <a:srgbClr val="FF0000"/>
                </a:solidFill>
                <a:ea typeface="Calibri" panose="020F0502020204030204" pitchFamily="34" charset="0"/>
              </a:rPr>
              <a:t>Unterrichtsbesuche und -beratung</a:t>
            </a:r>
          </a:p>
          <a:p>
            <a:pPr marL="0" indent="0">
              <a:spcBef>
                <a:spcPts val="0"/>
              </a:spcBef>
              <a:buNone/>
            </a:pPr>
            <a:endParaRPr lang="de-DE" sz="2800" b="1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257300" lvl="3" indent="-216000">
              <a:spcBef>
                <a:spcPts val="0"/>
              </a:spcBef>
              <a:spcAft>
                <a:spcPts val="120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Was macht guten Unterricht aus?</a:t>
            </a:r>
          </a:p>
          <a:p>
            <a:pPr marL="1257300" lvl="3" indent="-216000">
              <a:spcBef>
                <a:spcPts val="0"/>
              </a:spcBef>
              <a:spcAft>
                <a:spcPts val="120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Nehmen wir die wirksamen Aspekte im Unterricht bewusst wahr?</a:t>
            </a:r>
          </a:p>
          <a:p>
            <a:pPr marL="1257300" lvl="3" indent="-216000">
              <a:spcBef>
                <a:spcPts val="0"/>
              </a:spcBef>
              <a:spcAft>
                <a:spcPts val="120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Sprechen wir mit derselben Sprache darüber? </a:t>
            </a:r>
          </a:p>
          <a:p>
            <a:pPr marL="1257300" lvl="3" indent="-216000">
              <a:spcBef>
                <a:spcPts val="0"/>
              </a:spcBef>
              <a:spcAft>
                <a:spcPts val="120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Wie kann man Unterricht im Sinne wirksamen Lernens der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</a:rPr>
              <a:t>SuS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 verbessern?</a:t>
            </a:r>
          </a:p>
          <a:p>
            <a:pPr marL="1257300" lvl="3" indent="-108000">
              <a:spcBef>
                <a:spcPts val="0"/>
              </a:spcBef>
            </a:pPr>
            <a:endParaRPr lang="de-D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-108000">
              <a:spcBef>
                <a:spcPts val="0"/>
              </a:spcBef>
            </a:pPr>
            <a:endParaRPr lang="de-DE" sz="1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557213" indent="-214313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857250" indent="-171450" eaLnBrk="0" hangingPunct="0">
              <a:spcBef>
                <a:spcPct val="20000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200150" indent="-1714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543050" indent="-17145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90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9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2522"/>
            <a:ext cx="528638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33D9D17-ECFC-D7BE-B312-AB74C6373442}"/>
              </a:ext>
            </a:extLst>
          </p:cNvPr>
          <p:cNvSpPr txBox="1"/>
          <p:nvPr/>
        </p:nvSpPr>
        <p:spPr>
          <a:xfrm>
            <a:off x="1475656" y="2564904"/>
            <a:ext cx="3519162" cy="9848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000" b="1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DE" sz="20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ea typeface="Calibri" panose="020F0502020204030204" pitchFamily="34" charset="0"/>
              </a:rPr>
              <a:t>Unterrichtsfeedbackbogen </a:t>
            </a:r>
            <a:r>
              <a:rPr lang="de-DE" sz="1800" b="1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DE" sz="18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de-DE" sz="18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0869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2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419066" y="1600431"/>
            <a:ext cx="8724934" cy="512104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de-DE" sz="2800" b="1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latin typeface="Arial" panose="020B0604020202020204" pitchFamily="34" charset="0"/>
              <a:ea typeface="Calibri" panose="020F0502020204030204" pitchFamily="34" charset="0"/>
              <a:hlinkClick r:id="rId3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de-DE" sz="1000" b="1" dirty="0"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Link zum Unterrichtsfeedbackbogen</a:t>
            </a:r>
            <a:endParaRPr lang="de-DE" sz="1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-108000">
              <a:spcBef>
                <a:spcPts val="0"/>
              </a:spcBef>
            </a:pPr>
            <a:endParaRPr lang="de-DE" sz="1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557213" indent="-214313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857250" indent="-171450" eaLnBrk="0" hangingPunct="0">
              <a:spcBef>
                <a:spcPct val="20000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200150" indent="-1714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543050" indent="-17145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90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9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2522"/>
            <a:ext cx="528638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Auge">
            <a:extLst>
              <a:ext uri="{FF2B5EF4-FFF2-40B4-BE49-F238E27FC236}">
                <a16:creationId xmlns:a16="http://schemas.microsoft.com/office/drawing/2014/main" id="{C179E76E-78DB-CDF2-A9EA-401554B865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98761" y="2780928"/>
            <a:ext cx="914400" cy="914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64D7C00-920B-38AC-2E4C-B4F0AC541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0019" y="1063228"/>
            <a:ext cx="4443961" cy="5658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888274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6FE56E-17D2-40EC-83B5-954DAF11F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03342" y="3808933"/>
            <a:ext cx="4770566" cy="3004443"/>
          </a:xfrm>
          <a:prstGeom prst="rect">
            <a:avLst/>
          </a:prstGeom>
        </p:spPr>
      </p:pic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611188" y="1417639"/>
            <a:ext cx="8137276" cy="460375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3600" b="1" dirty="0">
                <a:effectLst/>
                <a:ea typeface="Calibri" panose="020F0502020204030204" pitchFamily="34" charset="0"/>
              </a:rPr>
              <a:t>Austausch: </a:t>
            </a:r>
          </a:p>
          <a:p>
            <a:pPr marL="0" lvl="0" indent="0"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Wie oft haben Sie Kontakt zu Ihren LAs?</a:t>
            </a:r>
          </a:p>
          <a:p>
            <a:pPr marL="0" lvl="0" indent="0">
              <a:buNone/>
            </a:pPr>
            <a:r>
              <a:rPr lang="de-DE" sz="2400" b="1" dirty="0">
                <a:ea typeface="Calibri" panose="020F0502020204030204" pitchFamily="34" charset="0"/>
              </a:rPr>
              <a:t>Wie </a:t>
            </a:r>
            <a:r>
              <a:rPr lang="de-DE" sz="2400" b="1" dirty="0">
                <a:effectLst/>
                <a:ea typeface="Calibri" panose="020F0502020204030204" pitchFamily="34" charset="0"/>
              </a:rPr>
              <a:t>erleben Sie Ihre LAs? </a:t>
            </a:r>
            <a:endParaRPr lang="de-DE" sz="2400" dirty="0">
              <a:effectLst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effectLst/>
                <a:ea typeface="Calibri" panose="020F0502020204030204" pitchFamily="34" charset="0"/>
              </a:rPr>
              <a:t>	</a:t>
            </a:r>
          </a:p>
          <a:p>
            <a:pPr marL="0" lvl="0" indent="0">
              <a:buNone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                             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Belastbarkeit       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Methoden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        Sicherheit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Engagement          Ideen             vor Klasse</a:t>
            </a:r>
          </a:p>
          <a:p>
            <a:pPr marL="0" lvl="0" indent="0">
              <a:buNone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buFont typeface="Arial" charset="0"/>
              <a:buNone/>
            </a:pPr>
            <a:endParaRPr lang="de-DE" altLang="de-DE" sz="2000" dirty="0">
              <a:ea typeface="ＭＳ Ｐゴシック" pitchFamily="34" charset="-128"/>
            </a:endParaRP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F4054-BBD0-44F1-9D0F-999B3AF5568D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1ABFFCDB-D36C-4D54-8CA6-FB25231700CB}"/>
              </a:ext>
            </a:extLst>
          </p:cNvPr>
          <p:cNvSpPr/>
          <p:nvPr/>
        </p:nvSpPr>
        <p:spPr>
          <a:xfrm>
            <a:off x="899592" y="3730803"/>
            <a:ext cx="1525828" cy="860379"/>
          </a:xfrm>
          <a:prstGeom prst="wedgeEllipseCallout">
            <a:avLst>
              <a:gd name="adj1" fmla="val 16310"/>
              <a:gd name="adj2" fmla="val 1167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Eigenstän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digkeit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78F5DF8E-2F21-4DFF-AC78-D51D22378DD1}"/>
              </a:ext>
            </a:extLst>
          </p:cNvPr>
          <p:cNvSpPr/>
          <p:nvPr/>
        </p:nvSpPr>
        <p:spPr>
          <a:xfrm>
            <a:off x="6271850" y="3573016"/>
            <a:ext cx="1972558" cy="1192954"/>
          </a:xfrm>
          <a:prstGeom prst="wedgeEllipseCallout">
            <a:avLst>
              <a:gd name="adj1" fmla="val -27852"/>
              <a:gd name="adj2" fmla="val 797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7506F79-C722-4FD8-A3CB-6B12B8E3FC5E}"/>
              </a:ext>
            </a:extLst>
          </p:cNvPr>
          <p:cNvSpPr txBox="1"/>
          <p:nvPr/>
        </p:nvSpPr>
        <p:spPr>
          <a:xfrm>
            <a:off x="6271850" y="3798159"/>
            <a:ext cx="197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Umgang mit Flüchtlingskindern</a:t>
            </a:r>
          </a:p>
        </p:txBody>
      </p:sp>
    </p:spTree>
    <p:extLst>
      <p:ext uri="{BB962C8B-B14F-4D97-AF65-F5344CB8AC3E}">
        <p14:creationId xmlns:p14="http://schemas.microsoft.com/office/powerpoint/2010/main" val="17843707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2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457200" y="1419686"/>
            <a:ext cx="7886700" cy="530178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3000" b="1" dirty="0">
                <a:ea typeface="Calibri" panose="020F0502020204030204" pitchFamily="34" charset="0"/>
              </a:rPr>
              <a:t>Austausch:	</a:t>
            </a:r>
            <a:r>
              <a:rPr lang="de-DE" sz="3000" b="1" dirty="0">
                <a:solidFill>
                  <a:srgbClr val="FF0000"/>
                </a:solidFill>
                <a:ea typeface="Calibri" panose="020F0502020204030204" pitchFamily="34" charset="0"/>
              </a:rPr>
              <a:t>Umgang mit Flüchtlingskindern</a:t>
            </a:r>
          </a:p>
          <a:p>
            <a:pPr marL="0" indent="0">
              <a:spcBef>
                <a:spcPts val="0"/>
              </a:spcBef>
              <a:buNone/>
            </a:pPr>
            <a:endParaRPr lang="de-DE" sz="2800" b="1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  <a:t>Informationen und Hilfen…</a:t>
            </a:r>
            <a:b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  <a:t>…</a:t>
            </a:r>
            <a:r>
              <a:rPr lang="de-DE" sz="2000" b="1" dirty="0">
                <a:latin typeface="Arial" panose="020B0604020202020204" pitchFamily="34" charset="0"/>
                <a:ea typeface="Calibri" panose="020F0502020204030204" pitchFamily="34" charset="0"/>
              </a:rPr>
              <a:t>vom Seminar:</a:t>
            </a:r>
          </a:p>
          <a:p>
            <a:pPr>
              <a:spcBef>
                <a:spcPts val="0"/>
              </a:spcBef>
            </a:pPr>
            <a:r>
              <a:rPr lang="de-DE" sz="2000" dirty="0" err="1">
                <a:latin typeface="Arial" panose="020B0604020202020204" pitchFamily="34" charset="0"/>
                <a:ea typeface="Calibri" panose="020F0502020204030204" pitchFamily="34" charset="0"/>
              </a:rPr>
              <a:t>TaskCard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ea typeface="Calibri" panose="020F0502020204030204" pitchFamily="34" charset="0"/>
              </a:rPr>
              <a:t>Päd</a:t>
            </a:r>
            <a:endParaRPr lang="de-DE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  <a:t>spezifische Fragen in der FD</a:t>
            </a:r>
            <a:b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de-DE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000" b="1" dirty="0">
                <a:latin typeface="Arial" panose="020B0604020202020204" pitchFamily="34" charset="0"/>
                <a:ea typeface="Calibri" panose="020F0502020204030204" pitchFamily="34" charset="0"/>
              </a:rPr>
              <a:t>…vom ZSL: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DE" sz="20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Link zum Unterstützungsangebot ZSL</a:t>
            </a:r>
            <a:endParaRPr lang="de-DE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3F3F3F"/>
                </a:solidFill>
                <a:effectLst/>
                <a:latin typeface="Gudea"/>
              </a:rPr>
              <a:t>Informationen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3F3F3F"/>
                </a:solidFill>
                <a:effectLst/>
                <a:latin typeface="Gudea"/>
              </a:rPr>
              <a:t>Handlungsempfehlungen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3F3F3F"/>
                </a:solidFill>
                <a:effectLst/>
                <a:latin typeface="Gudea"/>
              </a:rPr>
              <a:t>Unterrichtsmaterialien und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3F3F3F"/>
                </a:solidFill>
                <a:effectLst/>
                <a:latin typeface="Gudea"/>
              </a:rPr>
              <a:t>weiterführenden Unterstützungsangebote</a:t>
            </a:r>
          </a:p>
          <a:p>
            <a:pPr>
              <a:spcBef>
                <a:spcPts val="0"/>
              </a:spcBef>
            </a:pPr>
            <a:endParaRPr lang="de-DE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557213" indent="-214313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857250" indent="-171450" eaLnBrk="0" hangingPunct="0">
              <a:spcBef>
                <a:spcPct val="20000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200150" indent="-1714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543050" indent="-17145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90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9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2522"/>
            <a:ext cx="528638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5947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BDFFAA9-97B5-4F18-BA51-031A1B206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766367" y="2351988"/>
            <a:ext cx="5919241" cy="4372596"/>
          </a:xfrm>
          <a:prstGeom prst="rect">
            <a:avLst/>
          </a:prstGeom>
        </p:spPr>
      </p:pic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611188" y="1484313"/>
            <a:ext cx="8229600" cy="453707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-DE" sz="2800" b="1" dirty="0">
                <a:effectLst/>
                <a:ea typeface="Calibri" panose="020F0502020204030204" pitchFamily="34" charset="0"/>
              </a:rPr>
              <a:t>Welche Unterstützungsmöglichkeiten für Ihre LAs haben Sie aktuell?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DE" sz="2800" b="1" dirty="0">
                <a:effectLst/>
                <a:ea typeface="Calibri" panose="020F0502020204030204" pitchFamily="34" charset="0"/>
              </a:rPr>
              <a:t> </a:t>
            </a:r>
            <a:endParaRPr lang="de-DE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                 Eltern-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                         Unterrichts-                   </a:t>
            </a:r>
            <a:r>
              <a:rPr lang="de-DE" sz="1800" dirty="0" err="1">
                <a:latin typeface="Arial" panose="020B0604020202020204" pitchFamily="34" charset="0"/>
                <a:ea typeface="Calibri" panose="020F0502020204030204" pitchFamily="34" charset="0"/>
              </a:rPr>
              <a:t>arbeit</a:t>
            </a:r>
            <a:r>
              <a:rPr 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       Stoffverteilungs-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                            </a:t>
            </a:r>
            <a:r>
              <a:rPr lang="de-DE" sz="1800" dirty="0" err="1">
                <a:latin typeface="Arial" panose="020B0604020202020204" pitchFamily="34" charset="0"/>
                <a:ea typeface="Calibri" panose="020F0502020204030204" pitchFamily="34" charset="0"/>
              </a:rPr>
              <a:t>planung</a:t>
            </a:r>
            <a:r>
              <a:rPr 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    plan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                                                                  </a:t>
            </a:r>
            <a:r>
              <a:rPr lang="de-DE" sz="1800" dirty="0" err="1">
                <a:latin typeface="Arial" panose="020B0604020202020204" pitchFamily="34" charset="0"/>
                <a:ea typeface="Calibri" panose="020F0502020204030204" pitchFamily="34" charset="0"/>
              </a:rPr>
              <a:t>Leistungs</a:t>
            </a:r>
            <a:endParaRPr lang="de-DE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                   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              </a:t>
            </a: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2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Fragezeichen">
            <a:extLst>
              <a:ext uri="{FF2B5EF4-FFF2-40B4-BE49-F238E27FC236}">
                <a16:creationId xmlns:a16="http://schemas.microsoft.com/office/drawing/2014/main" id="{92A2C6DA-E749-4684-888A-C2FF5A5286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19872" y="3140968"/>
            <a:ext cx="720080" cy="720080"/>
          </a:xfrm>
          <a:prstGeom prst="rect">
            <a:avLst/>
          </a:prstGeom>
        </p:spPr>
      </p:pic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65B722F7-42D6-4AA7-A8B1-2D9100079F2A}"/>
              </a:ext>
            </a:extLst>
          </p:cNvPr>
          <p:cNvSpPr/>
          <p:nvPr/>
        </p:nvSpPr>
        <p:spPr>
          <a:xfrm>
            <a:off x="7377633" y="3789040"/>
            <a:ext cx="1643167" cy="1008112"/>
          </a:xfrm>
          <a:prstGeom prst="wedgeEllipseCallout">
            <a:avLst>
              <a:gd name="adj1" fmla="val -58007"/>
              <a:gd name="adj2" fmla="val 283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Leistungs-messung</a:t>
            </a:r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7BC82E76-1141-4AE6-9231-3C595D047FF1}"/>
              </a:ext>
            </a:extLst>
          </p:cNvPr>
          <p:cNvSpPr/>
          <p:nvPr/>
        </p:nvSpPr>
        <p:spPr>
          <a:xfrm>
            <a:off x="765175" y="3467134"/>
            <a:ext cx="1274427" cy="1008112"/>
          </a:xfrm>
          <a:prstGeom prst="wedgeEllipseCallout">
            <a:avLst>
              <a:gd name="adj1" fmla="val 58302"/>
              <a:gd name="adj2" fmla="val 616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Glühbirne">
            <a:extLst>
              <a:ext uri="{FF2B5EF4-FFF2-40B4-BE49-F238E27FC236}">
                <a16:creationId xmlns:a16="http://schemas.microsoft.com/office/drawing/2014/main" id="{FFBC18CA-D303-469F-AC5D-5EB492F2D9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45188" y="35243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9179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475049" y="1801830"/>
            <a:ext cx="8229600" cy="453707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de-DE" altLang="de-DE" dirty="0">
                <a:ea typeface="ＭＳ Ｐゴシック" pitchFamily="34" charset="-128"/>
              </a:rPr>
              <a:t>Fortbildungsinhalte</a:t>
            </a:r>
          </a:p>
          <a:p>
            <a:pPr eaLnBrk="1" hangingPunct="1">
              <a:buFont typeface="Arial" charset="0"/>
              <a:buNone/>
            </a:pPr>
            <a:endParaRPr lang="de-DE" altLang="de-DE" sz="16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Austausch und aktuelle Fragen</a:t>
            </a:r>
            <a:br>
              <a:rPr lang="de-DE" altLang="de-DE" sz="2000" dirty="0">
                <a:ea typeface="ＭＳ Ｐゴシック" pitchFamily="34" charset="-128"/>
              </a:rPr>
            </a:br>
            <a:endParaRPr lang="de-DE" altLang="de-DE" sz="20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Zeitplan </a:t>
            </a:r>
            <a:br>
              <a:rPr lang="de-DE" altLang="de-DE" sz="2000" dirty="0">
                <a:ea typeface="ＭＳ Ｐゴシック" pitchFamily="34" charset="-128"/>
              </a:rPr>
            </a:br>
            <a:endParaRPr lang="de-DE" altLang="de-DE" sz="20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Prüfungen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Aktuelle Informationen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Rückblick Kurs 2021</a:t>
            </a:r>
            <a:b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</a:br>
            <a:endParaRPr lang="de-DE" altLang="de-DE" sz="20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Schulleiterbeurteilung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allgemeine Informationen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Beurteilungen vergleichen</a:t>
            </a: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B07A22A-E551-4181-904A-7470336A9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9" y="3356992"/>
            <a:ext cx="40237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056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717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0321E7-DC6B-4819-984A-724D934D2279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DFDA2F6-A809-479B-A62A-235E7606B0F0}"/>
              </a:ext>
            </a:extLst>
          </p:cNvPr>
          <p:cNvSpPr txBox="1"/>
          <p:nvPr/>
        </p:nvSpPr>
        <p:spPr>
          <a:xfrm>
            <a:off x="2339752" y="141763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Zeitplan…</a:t>
            </a:r>
            <a:endParaRPr lang="de-DE" sz="16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1AEB464-B82B-C1E9-90CD-1E092494AA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41"/>
          <a:stretch/>
        </p:blipFill>
        <p:spPr>
          <a:xfrm>
            <a:off x="971600" y="1888617"/>
            <a:ext cx="7407422" cy="4864900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AD494794-2254-42F7-AAB0-C62505B01B71}"/>
              </a:ext>
            </a:extLst>
          </p:cNvPr>
          <p:cNvSpPr/>
          <p:nvPr/>
        </p:nvSpPr>
        <p:spPr>
          <a:xfrm>
            <a:off x="1075309" y="3933056"/>
            <a:ext cx="360040" cy="2686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900120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717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0321E7-DC6B-4819-984A-724D934D2279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AAE247A-12BB-475C-AF84-415659E0A164}"/>
              </a:ext>
            </a:extLst>
          </p:cNvPr>
          <p:cNvSpPr txBox="1"/>
          <p:nvPr/>
        </p:nvSpPr>
        <p:spPr>
          <a:xfrm>
            <a:off x="2051720" y="1519420"/>
            <a:ext cx="4789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…Zeitplan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CF0F1E-A097-042C-16F4-A45608E80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027224"/>
            <a:ext cx="7585656" cy="4617396"/>
          </a:xfrm>
          <a:prstGeom prst="rect">
            <a:avLst/>
          </a:prstGeom>
        </p:spPr>
      </p:pic>
      <p:sp>
        <p:nvSpPr>
          <p:cNvPr id="3" name="Stern: 5 Zacken 2">
            <a:extLst>
              <a:ext uri="{FF2B5EF4-FFF2-40B4-BE49-F238E27FC236}">
                <a16:creationId xmlns:a16="http://schemas.microsoft.com/office/drawing/2014/main" id="{98E67506-AC91-4FC0-AE4B-D72DC860E762}"/>
              </a:ext>
            </a:extLst>
          </p:cNvPr>
          <p:cNvSpPr/>
          <p:nvPr/>
        </p:nvSpPr>
        <p:spPr>
          <a:xfrm>
            <a:off x="963985" y="2420888"/>
            <a:ext cx="425078" cy="43204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6350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85886" y="204788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475049" y="1801830"/>
            <a:ext cx="8229600" cy="453707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de-DE" altLang="de-DE" dirty="0">
                <a:ea typeface="ＭＳ Ｐゴシック" pitchFamily="34" charset="-128"/>
              </a:rPr>
              <a:t>Fortbildungsinhalte</a:t>
            </a:r>
          </a:p>
          <a:p>
            <a:pPr eaLnBrk="1" hangingPunct="1">
              <a:buFont typeface="Arial" charset="0"/>
              <a:buNone/>
            </a:pPr>
            <a:endParaRPr lang="de-DE" altLang="de-DE" sz="16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Austausch und aktuelle Fragen</a:t>
            </a:r>
            <a:br>
              <a:rPr lang="de-DE" altLang="de-DE" sz="2000" dirty="0">
                <a:ea typeface="ＭＳ Ｐゴシック" pitchFamily="34" charset="-128"/>
              </a:rPr>
            </a:br>
            <a:endParaRPr lang="de-DE" altLang="de-DE" sz="20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Zeitplan </a:t>
            </a:r>
            <a:br>
              <a:rPr lang="de-DE" altLang="de-DE" sz="2000" dirty="0">
                <a:ea typeface="ＭＳ Ｐゴシック" pitchFamily="34" charset="-128"/>
              </a:rPr>
            </a:br>
            <a:endParaRPr lang="de-DE" altLang="de-DE" sz="20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Prüfungen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Aktuelle Informationen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Rückblick Kurs 2021</a:t>
            </a:r>
            <a:b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</a:br>
            <a:endParaRPr lang="de-DE" altLang="de-DE" sz="20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Schulleiterbeurteilung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allgemeine Informationen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Beurteilungen vergleichen</a:t>
            </a: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3C10C7D-2FF1-4131-B20A-EC8B4CCE3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5" y="4005064"/>
            <a:ext cx="40237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112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descr="Checkliste RNL">
            <a:extLst>
              <a:ext uri="{FF2B5EF4-FFF2-40B4-BE49-F238E27FC236}">
                <a16:creationId xmlns:a16="http://schemas.microsoft.com/office/drawing/2014/main" id="{15A17696-4AAF-C3B1-5998-2898CFC5E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08176" y="2219136"/>
            <a:ext cx="4045024" cy="404502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14FCE71-3C1C-6A69-6AD2-0FA60A7B4F2B}"/>
              </a:ext>
            </a:extLst>
          </p:cNvPr>
          <p:cNvSpPr txBox="1"/>
          <p:nvPr/>
        </p:nvSpPr>
        <p:spPr>
          <a:xfrm>
            <a:off x="436307" y="1789155"/>
            <a:ext cx="37737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Bitte eintragen: Teilnehmer*innenliste</a:t>
            </a:r>
          </a:p>
        </p:txBody>
      </p:sp>
    </p:spTree>
    <p:extLst>
      <p:ext uri="{BB962C8B-B14F-4D97-AF65-F5344CB8AC3E}">
        <p14:creationId xmlns:p14="http://schemas.microsoft.com/office/powerpoint/2010/main" val="109903482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490361" y="1525095"/>
            <a:ext cx="8163277" cy="5357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Clr>
                <a:srgbClr val="94C600"/>
              </a:buClr>
              <a:defRPr/>
            </a:pPr>
            <a:r>
              <a:rPr lang="de-DE" altLang="de-DE" sz="28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Prüfungen - Aktuelle Informationen LLPA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8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 sz="1800">
              <a:ea typeface="ＭＳ Ｐゴシック" pitchFamily="34" charset="-128"/>
            </a:endParaRPr>
          </a:p>
        </p:txBody>
      </p:sp>
      <p:sp>
        <p:nvSpPr>
          <p:cNvPr id="922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5FC3D8-68CC-46A9-A4BD-1A5A470E21A7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2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6461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B853CD0-C34C-4CAF-B2AD-05D1EC6C5343}"/>
              </a:ext>
            </a:extLst>
          </p:cNvPr>
          <p:cNvSpPr txBox="1"/>
          <p:nvPr/>
        </p:nvSpPr>
        <p:spPr>
          <a:xfrm>
            <a:off x="755576" y="2564904"/>
            <a:ext cx="74888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2000" dirty="0"/>
              <a:t>die unterrichtspraktischen Prüfungen und die fachdidaktischen Kolloquien finden im Frühjahr 2023 </a:t>
            </a:r>
            <a:r>
              <a:rPr lang="de-DE" sz="2000" b="1" dirty="0"/>
              <a:t>in Präsenz </a:t>
            </a:r>
            <a:r>
              <a:rPr lang="de-DE" sz="2000" dirty="0"/>
              <a:t>an den Ausbildungsschulen statt </a:t>
            </a:r>
            <a:br>
              <a:rPr lang="de-DE" sz="2000" dirty="0"/>
            </a:br>
            <a:endParaRPr lang="de-DE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2000" dirty="0"/>
              <a:t>für den aktuellen Prüfungsdurchgang gilt das </a:t>
            </a:r>
            <a:r>
              <a:rPr lang="de-DE" sz="2000" b="1" dirty="0"/>
              <a:t>Fremdprüferprinzip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→ LAs werden bei den unterrichtspraktischen Prüfungen bzw. den fachdidaktischen Kolloquien nicht von Ihren eigenen Ausbilder/-innen geprüft (Ausnahme: Fächer mit nur 1 LB)</a:t>
            </a:r>
            <a:br>
              <a:rPr lang="de-DE" sz="2000" dirty="0"/>
            </a:br>
            <a:r>
              <a:rPr lang="de-DE" sz="2000" dirty="0"/>
              <a:t>→ Rügerecht</a:t>
            </a:r>
          </a:p>
        </p:txBody>
      </p:sp>
    </p:spTree>
    <p:extLst>
      <p:ext uri="{BB962C8B-B14F-4D97-AF65-F5344CB8AC3E}">
        <p14:creationId xmlns:p14="http://schemas.microsoft.com/office/powerpoint/2010/main" val="1401679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Seminar Rottweil - GPOII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048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71600" y="1628800"/>
            <a:ext cx="79208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r>
              <a:rPr lang="de-DE" sz="32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Umfang der Prüfung</a:t>
            </a:r>
          </a:p>
          <a:p>
            <a:endParaRPr lang="de-DE" sz="20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  <a:sym typeface="Wingdings"/>
              </a:rPr>
              <a:t>  </a:t>
            </a: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Schulleiterbeurteilung                                 </a:t>
            </a:r>
          </a:p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  <a:sym typeface="Wingdings"/>
              </a:rPr>
              <a:t>  </a:t>
            </a: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Schulrechtsprüfung	</a:t>
            </a:r>
          </a:p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  <a:sym typeface="Wingdings"/>
              </a:rPr>
              <a:t>  </a:t>
            </a: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Hausarbeit 			</a:t>
            </a:r>
          </a:p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  <a:sym typeface="Wingdings"/>
              </a:rPr>
              <a:t>  </a:t>
            </a: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Pädagogisches Kolloquium	</a:t>
            </a:r>
          </a:p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  <a:sym typeface="Wingdings"/>
              </a:rPr>
              <a:t>  </a:t>
            </a: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Unterrichtspraxis: 2 Lehrproben		</a:t>
            </a:r>
          </a:p>
          <a:p>
            <a:pPr marL="342900" indent="-342900">
              <a:buFont typeface="Wingdings"/>
              <a:buChar char="ü"/>
            </a:pP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2 Fachdidaktische Kolloquien 		</a:t>
            </a:r>
          </a:p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  	</a:t>
            </a:r>
          </a:p>
          <a:p>
            <a:pPr marL="342900" indent="-342900">
              <a:buFont typeface="Wingdings"/>
              <a:buChar char="ü"/>
            </a:pPr>
            <a:endParaRPr lang="de-DE" sz="12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 3" charset="0"/>
              <a:buChar char="&quot;"/>
            </a:pPr>
            <a:r>
              <a:rPr lang="de-DE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Prüfungsordnung</a:t>
            </a: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: Homepage des Seminars unter Ausbildung / Ausbildungs- und Prüfungsordnung </a:t>
            </a:r>
          </a:p>
          <a:p>
            <a:endParaRPr lang="de-DE" sz="8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 3" charset="0"/>
              <a:buChar char="&quot;"/>
            </a:pPr>
            <a:r>
              <a:rPr lang="de-DE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Terminübersicht </a:t>
            </a: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aller Prüfungen: http://www.llpa-bw.de/,Lde/3082446</a:t>
            </a:r>
            <a:endParaRPr lang="de-DE" sz="2000" b="1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508104" y="2726015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		</a:t>
            </a:r>
          </a:p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(1fach)		</a:t>
            </a:r>
          </a:p>
          <a:p>
            <a:endParaRPr lang="de-DE" sz="20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endParaRPr lang="de-DE" sz="20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endParaRPr lang="de-DE" sz="20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endParaRPr lang="de-DE" sz="20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08104" y="2725668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		</a:t>
            </a:r>
          </a:p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		</a:t>
            </a:r>
          </a:p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(3fach)</a:t>
            </a:r>
          </a:p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(3fach)</a:t>
            </a:r>
          </a:p>
          <a:p>
            <a:endParaRPr lang="de-DE" sz="20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(jeweils 3fach)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08104" y="2708920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(5fach)		</a:t>
            </a:r>
          </a:p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		</a:t>
            </a:r>
          </a:p>
          <a:p>
            <a:endParaRPr lang="de-DE" sz="20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endParaRPr lang="de-DE" sz="20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(jeweils 5fach)</a:t>
            </a:r>
          </a:p>
          <a:p>
            <a:endParaRPr lang="de-DE" sz="20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DDB954-944C-4791-9874-B269EA26D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43" y="2751941"/>
            <a:ext cx="42675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475049" y="1801830"/>
            <a:ext cx="8229600" cy="453707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de-DE" altLang="de-DE" dirty="0">
                <a:ea typeface="ＭＳ Ｐゴシック" pitchFamily="34" charset="-128"/>
              </a:rPr>
              <a:t>Fortbildungsinhalte</a:t>
            </a:r>
          </a:p>
          <a:p>
            <a:pPr eaLnBrk="1" hangingPunct="1">
              <a:buFont typeface="Arial" charset="0"/>
              <a:buNone/>
            </a:pPr>
            <a:endParaRPr lang="de-DE" altLang="de-DE" sz="16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Austausch und aktuelle Fragen</a:t>
            </a:r>
            <a:br>
              <a:rPr lang="de-DE" altLang="de-DE" sz="2000" dirty="0">
                <a:ea typeface="ＭＳ Ｐゴシック" pitchFamily="34" charset="-128"/>
              </a:rPr>
            </a:br>
            <a:endParaRPr lang="de-DE" altLang="de-DE" sz="20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Zeitplan </a:t>
            </a:r>
            <a:br>
              <a:rPr lang="de-DE" altLang="de-DE" sz="2000" dirty="0">
                <a:ea typeface="ＭＳ Ｐゴシック" pitchFamily="34" charset="-128"/>
              </a:rPr>
            </a:br>
            <a:endParaRPr lang="de-DE" altLang="de-DE" sz="20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Prüfungen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Aktuelle Informationen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Rückblick Kurs 2021</a:t>
            </a:r>
            <a:b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</a:br>
            <a:endParaRPr lang="de-DE" altLang="de-DE" sz="20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Schulleiterbeurteilung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allgemeine Informationen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Beurteilungen vergleichen</a:t>
            </a: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364142C-F304-4AA7-8E85-EDDC2B024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8" y="5229200"/>
            <a:ext cx="40237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03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5363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38ADD8-2D63-494F-87EF-89C4452178F9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t="37959" r="9807" b="32951"/>
          <a:stretch>
            <a:fillRect/>
          </a:stretch>
        </p:blipFill>
        <p:spPr bwMode="auto">
          <a:xfrm>
            <a:off x="361950" y="2924175"/>
            <a:ext cx="853122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feld 2"/>
          <p:cNvSpPr txBox="1">
            <a:spLocks noChangeArrowheads="1"/>
          </p:cNvSpPr>
          <p:nvPr/>
        </p:nvSpPr>
        <p:spPr bwMode="auto">
          <a:xfrm>
            <a:off x="361950" y="2283766"/>
            <a:ext cx="568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400" b="1" dirty="0">
                <a:solidFill>
                  <a:prstClr val="black"/>
                </a:solidFill>
              </a:rPr>
              <a:t>§ 13 Ausbildung an der Schule</a:t>
            </a:r>
          </a:p>
        </p:txBody>
      </p:sp>
      <p:sp>
        <p:nvSpPr>
          <p:cNvPr id="15367" name="Rechteck 1"/>
          <p:cNvSpPr>
            <a:spLocks noChangeArrowheads="1"/>
          </p:cNvSpPr>
          <p:nvPr/>
        </p:nvSpPr>
        <p:spPr bwMode="auto">
          <a:xfrm>
            <a:off x="468313" y="5732463"/>
            <a:ext cx="8424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de-DE" altLang="de-DE" sz="1400">
                <a:solidFill>
                  <a:srgbClr val="000000"/>
                </a:solidFill>
              </a:rPr>
              <a:t>siehe Webseite: </a:t>
            </a:r>
            <a:r>
              <a:rPr lang="de-DE" altLang="de-DE" sz="1400">
                <a:solidFill>
                  <a:srgbClr val="000000"/>
                </a:solidFill>
                <a:hlinkClick r:id="rId5"/>
              </a:rPr>
              <a:t>http://gwhrs.seminar-rottweil.de</a:t>
            </a:r>
            <a:r>
              <a:rPr lang="de-DE" altLang="de-DE" sz="1400">
                <a:solidFill>
                  <a:srgbClr val="000000"/>
                </a:solidFill>
              </a:rPr>
              <a:t> </a:t>
            </a:r>
            <a:r>
              <a:rPr lang="de-DE" altLang="de-DE" sz="1400">
                <a:solidFill>
                  <a:srgbClr val="000000"/>
                </a:solidFill>
                <a:sym typeface="Wingdings" pitchFamily="2" charset="2"/>
              </a:rPr>
              <a:t> Ausbildung GS  </a:t>
            </a:r>
            <a:r>
              <a:rPr lang="de-DE" altLang="de-DE" sz="1400">
                <a:solidFill>
                  <a:srgbClr val="000000"/>
                </a:solidFill>
              </a:rPr>
              <a:t>Ausbildungs- und Prüfungsordnung</a:t>
            </a:r>
          </a:p>
        </p:txBody>
      </p:sp>
      <p:sp>
        <p:nvSpPr>
          <p:cNvPr id="8" name="Textfeld 2">
            <a:extLst>
              <a:ext uri="{FF2B5EF4-FFF2-40B4-BE49-F238E27FC236}">
                <a16:creationId xmlns:a16="http://schemas.microsoft.com/office/drawing/2014/main" id="{918D995E-D7E1-4DC6-8308-A6746491C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553289"/>
            <a:ext cx="568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3600" b="1" dirty="0">
                <a:solidFill>
                  <a:prstClr val="black"/>
                </a:solidFill>
              </a:rPr>
              <a:t>Schulleiterbeurteilung</a:t>
            </a:r>
            <a:r>
              <a:rPr lang="de-DE" altLang="de-DE" sz="24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2830DDD-DF4D-4E06-A80F-5EAAA5B37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2996952"/>
            <a:ext cx="4248472" cy="28653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370008B-60B2-47DF-98EA-779C2CCC4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041" y="3458000"/>
            <a:ext cx="4133215" cy="28653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8A0E39A-08AB-4153-86F0-AF69F6BC2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689" y="3668672"/>
            <a:ext cx="5407735" cy="2865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F7D71C7-F4EF-4982-BA11-04063A568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3" y="3861048"/>
            <a:ext cx="1800200" cy="2865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4BCA989-B6C2-45B9-9408-6A23B60BC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616" y="4086417"/>
            <a:ext cx="5575800" cy="2865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92C61FD-972D-42B1-BF8F-1D3983DE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3" y="4748813"/>
            <a:ext cx="413321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23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Seminar Rottweil - GPOII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048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7584" y="1488841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de-DE" sz="3600" b="1" dirty="0">
                <a:solidFill>
                  <a:srgbClr val="262626"/>
                </a:solidFill>
                <a:cs typeface="Arial" panose="020B0604020202020204" pitchFamily="34" charset="0"/>
              </a:rPr>
              <a:t>Schulleiterbeurteilung</a:t>
            </a:r>
          </a:p>
          <a:p>
            <a:endParaRPr lang="de-DE" sz="16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ü"/>
            </a:pPr>
            <a:r>
              <a:rPr lang="de-DE" sz="2000" b="1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Fertigstellung:</a:t>
            </a: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 etwa 3 Monate vor Ende des Vorbereitungsdienstes            über die Berufsfähigkeit der LA</a:t>
            </a:r>
          </a:p>
          <a:p>
            <a:endParaRPr lang="de-DE" sz="16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ü"/>
            </a:pPr>
            <a:r>
              <a:rPr lang="de-DE" sz="2000" b="1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  <a:sym typeface="Wingdings"/>
              </a:rPr>
              <a:t>Beteiligung:</a:t>
            </a: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  <a:sym typeface="Wingdings"/>
              </a:rPr>
              <a:t> </a:t>
            </a:r>
            <a:r>
              <a:rPr lang="de-DE" sz="2000" b="1" dirty="0">
                <a:solidFill>
                  <a:srgbClr val="FF0000"/>
                </a:solidFill>
                <a:cs typeface="Arial" panose="020B0604020202020204" pitchFamily="34" charset="0"/>
              </a:rPr>
              <a:t>Mentorinnen/Mentoren </a:t>
            </a:r>
            <a:r>
              <a:rPr lang="de-DE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und Ausbildungslehrkräfte</a:t>
            </a:r>
            <a:endParaRPr lang="de-DE" sz="20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pPr marL="271463" indent="1588">
              <a:buFont typeface="Arial"/>
              <a:buChar char="•"/>
            </a:pP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      können den Entwurf der Beurteilung vorab zur Kenntnis erhalten         </a:t>
            </a:r>
          </a:p>
          <a:p>
            <a:pPr marL="271463"/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        und Stellung nehmen</a:t>
            </a:r>
          </a:p>
          <a:p>
            <a:endParaRPr lang="de-DE" sz="14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ü"/>
            </a:pPr>
            <a:r>
              <a:rPr lang="de-DE" sz="2000" b="1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zu beachten: </a:t>
            </a:r>
          </a:p>
          <a:p>
            <a:pPr marL="633413" lvl="1" indent="-342900">
              <a:buFont typeface="Arial"/>
              <a:buChar char="•"/>
            </a:pP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wegen des </a:t>
            </a:r>
            <a:r>
              <a:rPr lang="de-DE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Änderungsvorbehaltes</a:t>
            </a: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 und der </a:t>
            </a:r>
            <a:r>
              <a:rPr lang="de-DE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Amtsverschwiegenheit         in Prüfungsverfahren </a:t>
            </a: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haben Mentoren, Ausbilder und Schulleitungen gegenüber der LA kein Recht und keine Pflicht zur Offenlegung oder Begründung rund um die Beurteilungsfindung</a:t>
            </a:r>
          </a:p>
          <a:p>
            <a:endParaRPr lang="de-DE" sz="1400" b="1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ü"/>
            </a:pPr>
            <a:r>
              <a:rPr lang="de-DE" sz="2000" b="1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Nach Übergabe des Zeugnisses: </a:t>
            </a:r>
            <a:r>
              <a:rPr lang="de-DE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Antrag auf Einsicht </a:t>
            </a:r>
            <a:r>
              <a:rPr lang="de-DE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der Schulleiter-beurteilung durch LA bei der Schulleitung </a:t>
            </a:r>
          </a:p>
        </p:txBody>
      </p:sp>
    </p:spTree>
    <p:extLst>
      <p:ext uri="{BB962C8B-B14F-4D97-AF65-F5344CB8AC3E}">
        <p14:creationId xmlns:p14="http://schemas.microsoft.com/office/powerpoint/2010/main" val="3888152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Seminar Rottweil - GPOII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048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7584" y="1488841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de-DE" sz="3600" b="1" dirty="0">
                <a:solidFill>
                  <a:srgbClr val="262626"/>
                </a:solidFill>
                <a:cs typeface="Arial" panose="020B0604020202020204" pitchFamily="34" charset="0"/>
              </a:rPr>
              <a:t>Schulleiterbeurteilung - </a:t>
            </a:r>
            <a:r>
              <a:rPr lang="de-DE" sz="2800" b="1" dirty="0">
                <a:solidFill>
                  <a:srgbClr val="262626"/>
                </a:solidFill>
                <a:cs typeface="Arial" panose="020B0604020202020204" pitchFamily="34" charset="0"/>
              </a:rPr>
              <a:t>Kompetenzbereiche</a:t>
            </a:r>
          </a:p>
          <a:p>
            <a:endParaRPr lang="de-DE" sz="1600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064DF66-31B4-4791-82FF-6E651855F03C}"/>
              </a:ext>
            </a:extLst>
          </p:cNvPr>
          <p:cNvSpPr/>
          <p:nvPr/>
        </p:nvSpPr>
        <p:spPr>
          <a:xfrm>
            <a:off x="3416023" y="3700671"/>
            <a:ext cx="2311200" cy="104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latin typeface="The Hand" panose="03070502030502020204" pitchFamily="66" charset="0"/>
              </a:rPr>
              <a:t>Erziehen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AE88CC55-B3E2-4663-AF09-F9CC9F1ACE28}"/>
              </a:ext>
            </a:extLst>
          </p:cNvPr>
          <p:cNvSpPr/>
          <p:nvPr/>
        </p:nvSpPr>
        <p:spPr>
          <a:xfrm>
            <a:off x="3416023" y="5051440"/>
            <a:ext cx="2311200" cy="1047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latin typeface="The Hand" panose="03070502030502020204" pitchFamily="66" charset="0"/>
              </a:rPr>
              <a:t>Schule</a:t>
            </a:r>
            <a:br>
              <a:rPr lang="de-DE" sz="3600" b="1" dirty="0">
                <a:latin typeface="The Hand" panose="03070502030502020204" pitchFamily="66" charset="0"/>
              </a:rPr>
            </a:br>
            <a:r>
              <a:rPr lang="de-DE" sz="3600" b="1" dirty="0">
                <a:latin typeface="The Hand" panose="03070502030502020204" pitchFamily="66" charset="0"/>
              </a:rPr>
              <a:t>mitgestalten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6E3EAF3-D6CC-4255-AA86-C310203BBAA6}"/>
              </a:ext>
            </a:extLst>
          </p:cNvPr>
          <p:cNvSpPr/>
          <p:nvPr/>
        </p:nvSpPr>
        <p:spPr>
          <a:xfrm>
            <a:off x="3416023" y="2356818"/>
            <a:ext cx="2311953" cy="10470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latin typeface="The Hand" panose="03070502030502020204" pitchFamily="66" charset="0"/>
              </a:rPr>
              <a:t>Unterrichten</a:t>
            </a:r>
          </a:p>
        </p:txBody>
      </p:sp>
    </p:spTree>
    <p:extLst>
      <p:ext uri="{BB962C8B-B14F-4D97-AF65-F5344CB8AC3E}">
        <p14:creationId xmlns:p14="http://schemas.microsoft.com/office/powerpoint/2010/main" val="2875091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Seminar Rottweil - GPOII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048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2" t="14326" r="42120" b="7038"/>
          <a:stretch/>
        </p:blipFill>
        <p:spPr bwMode="auto">
          <a:xfrm>
            <a:off x="683568" y="2354808"/>
            <a:ext cx="2962263" cy="405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t="21211" r="43499" b="5714"/>
          <a:stretch/>
        </p:blipFill>
        <p:spPr bwMode="auto">
          <a:xfrm>
            <a:off x="4538550" y="2354808"/>
            <a:ext cx="3028603" cy="404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B94EA89-C427-45EF-B9E5-3125B7A3C48F}"/>
              </a:ext>
            </a:extLst>
          </p:cNvPr>
          <p:cNvSpPr txBox="1"/>
          <p:nvPr/>
        </p:nvSpPr>
        <p:spPr>
          <a:xfrm>
            <a:off x="683568" y="1663791"/>
            <a:ext cx="673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Handreichung</a:t>
            </a:r>
          </a:p>
        </p:txBody>
      </p:sp>
    </p:spTree>
    <p:extLst>
      <p:ext uri="{BB962C8B-B14F-4D97-AF65-F5344CB8AC3E}">
        <p14:creationId xmlns:p14="http://schemas.microsoft.com/office/powerpoint/2010/main" val="1953951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Seminar Rottweil - GPOII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048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8B41722-440E-421B-BAC5-42B4E40B6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193702"/>
            <a:ext cx="7556409" cy="42885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4F5F824-E791-46FB-A4DC-22F3AE049EFD}"/>
              </a:ext>
            </a:extLst>
          </p:cNvPr>
          <p:cNvSpPr txBox="1"/>
          <p:nvPr/>
        </p:nvSpPr>
        <p:spPr>
          <a:xfrm>
            <a:off x="683568" y="1544060"/>
            <a:ext cx="673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Handreichung - </a:t>
            </a:r>
            <a:r>
              <a:rPr lang="de-DE" sz="2800" dirty="0"/>
              <a:t>Notendefinition</a:t>
            </a:r>
          </a:p>
        </p:txBody>
      </p:sp>
    </p:spTree>
    <p:extLst>
      <p:ext uri="{BB962C8B-B14F-4D97-AF65-F5344CB8AC3E}">
        <p14:creationId xmlns:p14="http://schemas.microsoft.com/office/powerpoint/2010/main" val="1246478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6387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F5A56A-47CA-4FEE-9364-2F5A0D0EB2F1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 t="20401" r="35387" b="8122"/>
          <a:stretch>
            <a:fillRect/>
          </a:stretch>
        </p:blipFill>
        <p:spPr bwMode="auto">
          <a:xfrm>
            <a:off x="2627313" y="1557338"/>
            <a:ext cx="35575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44274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7411" name="Inhaltsplatzhalter 8"/>
          <p:cNvSpPr>
            <a:spLocks noGrp="1"/>
          </p:cNvSpPr>
          <p:nvPr>
            <p:ph idx="1"/>
          </p:nvPr>
        </p:nvSpPr>
        <p:spPr>
          <a:xfrm>
            <a:off x="590550" y="185578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de-DE" altLang="de-DE" b="1" dirty="0">
                <a:ea typeface="ＭＳ Ｐゴシック" pitchFamily="34" charset="-128"/>
              </a:rPr>
              <a:t>Praxisphase – Note zur Verbalbeurteilung</a:t>
            </a:r>
          </a:p>
          <a:p>
            <a:pPr eaLnBrk="1" hangingPunct="1">
              <a:buFont typeface="Arial" charset="0"/>
              <a:buNone/>
            </a:pPr>
            <a:endParaRPr lang="de-DE" altLang="de-DE" sz="2400" b="1" dirty="0"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r>
              <a:rPr lang="de-DE" altLang="de-DE" sz="2400" b="1" dirty="0">
                <a:ea typeface="ＭＳ Ｐゴシック" pitchFamily="34" charset="-128"/>
              </a:rPr>
              <a:t>Wir zeigen Ihnen verschiedene Auszüge aus Schulleiterbeurteilungen</a:t>
            </a:r>
          </a:p>
          <a:p>
            <a:pPr eaLnBrk="1" hangingPunct="1">
              <a:lnSpc>
                <a:spcPct val="150000"/>
              </a:lnSpc>
            </a:pPr>
            <a:endParaRPr lang="de-DE" altLang="de-DE" sz="20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de-DE" altLang="de-DE" sz="2000" dirty="0">
                <a:ea typeface="ＭＳ Ｐゴシック" pitchFamily="34" charset="-128"/>
              </a:rPr>
              <a:t>		Lesen Sie! </a:t>
            </a:r>
            <a:br>
              <a:rPr lang="de-DE" altLang="de-DE" sz="2000" dirty="0">
                <a:ea typeface="ＭＳ Ｐゴシック" pitchFamily="34" charset="-128"/>
              </a:rPr>
            </a:br>
            <a:r>
              <a:rPr lang="de-DE" altLang="de-DE" sz="2000" dirty="0">
                <a:ea typeface="ＭＳ Ｐゴシック" pitchFamily="34" charset="-128"/>
              </a:rPr>
              <a:t/>
            </a:r>
            <a:br>
              <a:rPr lang="de-DE" altLang="de-DE" sz="2000" dirty="0">
                <a:ea typeface="ＭＳ Ｐゴシック" pitchFamily="34" charset="-128"/>
              </a:rPr>
            </a:br>
            <a:r>
              <a:rPr lang="de-DE" altLang="de-DE" sz="2000" dirty="0">
                <a:ea typeface="ＭＳ Ｐゴシック" pitchFamily="34" charset="-128"/>
              </a:rPr>
              <a:t>		Notieren Sie die „Signalwörter“ (Bewertungen)!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de-DE" altLang="de-DE" sz="20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de-DE" altLang="de-DE" sz="2000" dirty="0">
                <a:ea typeface="ＭＳ Ｐゴシック" pitchFamily="34" charset="-128"/>
              </a:rPr>
              <a:t>		Welche Note könnte hinter der Verbalbeurteilung stehen? </a:t>
            </a:r>
            <a:br>
              <a:rPr lang="de-DE" altLang="de-DE" sz="2000" dirty="0">
                <a:ea typeface="ＭＳ Ｐゴシック" pitchFamily="34" charset="-128"/>
              </a:rPr>
            </a:br>
            <a:endParaRPr lang="de-DE" altLang="de-DE" sz="2000" dirty="0">
              <a:ea typeface="ＭＳ Ｐゴシック" pitchFamily="34" charset="-128"/>
            </a:endParaRPr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D29DE2-6853-44D6-B001-BD5257AE872B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Brille">
            <a:extLst>
              <a:ext uri="{FF2B5EF4-FFF2-40B4-BE49-F238E27FC236}">
                <a16:creationId xmlns:a16="http://schemas.microsoft.com/office/drawing/2014/main" id="{6C425C8F-5915-47D3-BE5E-ED6B1EC03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1052" y="3368023"/>
            <a:ext cx="914400" cy="914400"/>
          </a:xfrm>
          <a:prstGeom prst="rect">
            <a:avLst/>
          </a:prstGeom>
        </p:spPr>
      </p:pic>
      <p:pic>
        <p:nvPicPr>
          <p:cNvPr id="5" name="Grafik 4" descr="Bleistift">
            <a:extLst>
              <a:ext uri="{FF2B5EF4-FFF2-40B4-BE49-F238E27FC236}">
                <a16:creationId xmlns:a16="http://schemas.microsoft.com/office/drawing/2014/main" id="{1A292380-547A-4970-BB70-9B77582AA1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6250" y="4282423"/>
            <a:ext cx="584003" cy="584003"/>
          </a:xfrm>
          <a:prstGeom prst="rect">
            <a:avLst/>
          </a:prstGeom>
        </p:spPr>
      </p:pic>
      <p:pic>
        <p:nvPicPr>
          <p:cNvPr id="8" name="Grafik 7" descr="Glühbirne">
            <a:extLst>
              <a:ext uri="{FF2B5EF4-FFF2-40B4-BE49-F238E27FC236}">
                <a16:creationId xmlns:a16="http://schemas.microsoft.com/office/drawing/2014/main" id="{9C5452EB-6EBB-4104-A25D-B287F7B9A7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4113" y="5157192"/>
            <a:ext cx="766140" cy="76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1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475049" y="1801830"/>
            <a:ext cx="8229600" cy="45370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de-DE" altLang="de-DE" dirty="0">
                <a:ea typeface="ＭＳ Ｐゴシック" pitchFamily="34" charset="-128"/>
              </a:rPr>
              <a:t>Fortbildungsinhalte</a:t>
            </a:r>
          </a:p>
          <a:p>
            <a:pPr eaLnBrk="1" hangingPunct="1">
              <a:buFont typeface="Arial" charset="0"/>
              <a:buNone/>
            </a:pPr>
            <a:endParaRPr lang="de-DE" altLang="de-DE" sz="16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Austausch und aktuelle Fragen</a:t>
            </a:r>
          </a:p>
          <a:p>
            <a:pPr lvl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Hausarbeit</a:t>
            </a:r>
          </a:p>
          <a:p>
            <a:pPr lvl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Unterrichtsbesuche</a:t>
            </a:r>
          </a:p>
          <a:p>
            <a:pPr lvl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Umgang mit Flüchtlingskindern</a:t>
            </a:r>
            <a:b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</a:br>
            <a:endParaRPr lang="de-DE" altLang="de-DE" sz="20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Zeitplan </a:t>
            </a:r>
            <a:br>
              <a:rPr lang="de-DE" altLang="de-DE" sz="2000" dirty="0">
                <a:ea typeface="ＭＳ Ｐゴシック" pitchFamily="34" charset="-128"/>
              </a:rPr>
            </a:br>
            <a:endParaRPr lang="de-DE" altLang="de-DE" sz="20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Prüfungen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Aktuelle Informationen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Rückblick Kurs 2021</a:t>
            </a:r>
            <a:b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</a:br>
            <a:endParaRPr lang="de-DE" altLang="de-DE" sz="2000" dirty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de-DE" altLang="de-DE" sz="2000" dirty="0">
                <a:ea typeface="ＭＳ Ｐゴシック" pitchFamily="34" charset="-128"/>
              </a:rPr>
              <a:t>Schulleiterbeurteilung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allgemeine Informationen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altLang="de-DE" sz="1600" dirty="0">
                <a:solidFill>
                  <a:srgbClr val="000000"/>
                </a:solidFill>
                <a:ea typeface="ＭＳ Ｐゴシック" pitchFamily="34" charset="-128"/>
              </a:rPr>
              <a:t>Beurteilungen vergleichen</a:t>
            </a: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C62CFA38-3D2E-4738-8585-F261C10B9BD5}"/>
              </a:ext>
            </a:extLst>
          </p:cNvPr>
          <p:cNvSpPr/>
          <p:nvPr/>
        </p:nvSpPr>
        <p:spPr>
          <a:xfrm>
            <a:off x="104665" y="2492896"/>
            <a:ext cx="370384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896DDA2A-4FD0-4C12-ABBC-9A1890B7C3E1}"/>
              </a:ext>
            </a:extLst>
          </p:cNvPr>
          <p:cNvSpPr/>
          <p:nvPr/>
        </p:nvSpPr>
        <p:spPr>
          <a:xfrm>
            <a:off x="4777172" y="2060848"/>
            <a:ext cx="3816424" cy="3744415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Pause nach Bedarf</a:t>
            </a:r>
          </a:p>
        </p:txBody>
      </p:sp>
      <p:pic>
        <p:nvPicPr>
          <p:cNvPr id="5" name="Grafik 4" descr="Kaffee">
            <a:extLst>
              <a:ext uri="{FF2B5EF4-FFF2-40B4-BE49-F238E27FC236}">
                <a16:creationId xmlns:a16="http://schemas.microsoft.com/office/drawing/2014/main" id="{9EC4A67C-5FC1-2E16-4729-05B5B78B4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32240" y="292494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7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D29DE2-6853-44D6-B001-BD5257AE872B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BE81C30-422C-47D3-867B-DD105778B66A}"/>
              </a:ext>
            </a:extLst>
          </p:cNvPr>
          <p:cNvSpPr txBox="1"/>
          <p:nvPr/>
        </p:nvSpPr>
        <p:spPr>
          <a:xfrm>
            <a:off x="457200" y="1844824"/>
            <a:ext cx="36827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Kompetenzbereich „Unterrichten“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CC9285-46E6-4346-AE7F-CF6C9CEB3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10" y="2641342"/>
            <a:ext cx="8316779" cy="3645158"/>
          </a:xfrm>
          <a:prstGeom prst="rect">
            <a:avLst/>
          </a:prstGeom>
          <a:ln w="1143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1902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D29DE2-6853-44D6-B001-BD5257AE872B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BE81C30-422C-47D3-867B-DD105778B66A}"/>
              </a:ext>
            </a:extLst>
          </p:cNvPr>
          <p:cNvSpPr txBox="1"/>
          <p:nvPr/>
        </p:nvSpPr>
        <p:spPr>
          <a:xfrm>
            <a:off x="457200" y="1844824"/>
            <a:ext cx="36827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Kompetenzbereich „Unterrichten“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9E25AD-80D2-4E14-AFCD-413BFF701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80" y="2476971"/>
            <a:ext cx="8075240" cy="4265550"/>
          </a:xfrm>
          <a:prstGeom prst="rect">
            <a:avLst/>
          </a:prstGeom>
          <a:ln w="1143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886897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D29DE2-6853-44D6-B001-BD5257AE872B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BE81C30-422C-47D3-867B-DD105778B66A}"/>
              </a:ext>
            </a:extLst>
          </p:cNvPr>
          <p:cNvSpPr txBox="1"/>
          <p:nvPr/>
        </p:nvSpPr>
        <p:spPr>
          <a:xfrm>
            <a:off x="457200" y="1844824"/>
            <a:ext cx="36827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Kompetenzbereich „Unterrichten“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1A5CFF9-4CC3-411F-9B4F-87DA617A8E92}"/>
              </a:ext>
            </a:extLst>
          </p:cNvPr>
          <p:cNvSpPr txBox="1"/>
          <p:nvPr/>
        </p:nvSpPr>
        <p:spPr>
          <a:xfrm>
            <a:off x="575555" y="2756305"/>
            <a:ext cx="7992887" cy="3312368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908AE5-71F7-4CE8-8987-3865F72EA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82" y="2996952"/>
            <a:ext cx="7625435" cy="28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4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D29DE2-6853-44D6-B001-BD5257AE872B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1C6CE14-47C3-4931-BACF-1D671E6B57D2}"/>
              </a:ext>
            </a:extLst>
          </p:cNvPr>
          <p:cNvSpPr txBox="1"/>
          <p:nvPr/>
        </p:nvSpPr>
        <p:spPr>
          <a:xfrm>
            <a:off x="354775" y="1844824"/>
            <a:ext cx="7961641" cy="4876650"/>
          </a:xfrm>
          <a:prstGeom prst="rect">
            <a:avLst/>
          </a:prstGeom>
          <a:noFill/>
          <a:ln w="1143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86821D4-8321-407C-8DF3-716BB931C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52" y="2030201"/>
            <a:ext cx="7610824" cy="7483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7537E55-5E12-47CF-8D05-25CD675DF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11" y="2852936"/>
            <a:ext cx="7295260" cy="253431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D3458AF-8FB5-4DB3-A064-BB4BE56D7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11" y="5445224"/>
            <a:ext cx="7389307" cy="108714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3ECEF4A-F46A-4B78-B7DB-1D60E9C9E86D}"/>
              </a:ext>
            </a:extLst>
          </p:cNvPr>
          <p:cNvSpPr txBox="1"/>
          <p:nvPr/>
        </p:nvSpPr>
        <p:spPr>
          <a:xfrm>
            <a:off x="396247" y="1375232"/>
            <a:ext cx="36827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Kompetenzbereich „Unterrichten“</a:t>
            </a:r>
          </a:p>
        </p:txBody>
      </p:sp>
    </p:spTree>
    <p:extLst>
      <p:ext uri="{BB962C8B-B14F-4D97-AF65-F5344CB8AC3E}">
        <p14:creationId xmlns:p14="http://schemas.microsoft.com/office/powerpoint/2010/main" val="377288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D29DE2-6853-44D6-B001-BD5257AE872B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BE81C30-422C-47D3-867B-DD105778B66A}"/>
              </a:ext>
            </a:extLst>
          </p:cNvPr>
          <p:cNvSpPr txBox="1"/>
          <p:nvPr/>
        </p:nvSpPr>
        <p:spPr>
          <a:xfrm>
            <a:off x="457200" y="1844824"/>
            <a:ext cx="36827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Kompetenzbereich „Erziehen“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8388F80-A1E9-441C-967A-9062D93819CC}"/>
              </a:ext>
            </a:extLst>
          </p:cNvPr>
          <p:cNvSpPr txBox="1"/>
          <p:nvPr/>
        </p:nvSpPr>
        <p:spPr>
          <a:xfrm>
            <a:off x="251520" y="2978011"/>
            <a:ext cx="8640960" cy="3575422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53EFB0-855B-4528-94DA-AEAAA4689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38" y="3627576"/>
            <a:ext cx="8291254" cy="21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63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D29DE2-6853-44D6-B001-BD5257AE872B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BE81C30-422C-47D3-867B-DD105778B66A}"/>
              </a:ext>
            </a:extLst>
          </p:cNvPr>
          <p:cNvSpPr txBox="1"/>
          <p:nvPr/>
        </p:nvSpPr>
        <p:spPr>
          <a:xfrm>
            <a:off x="457200" y="1844824"/>
            <a:ext cx="36827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Kompetenzbereich „Erziehen“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A09E28-F7F6-4634-B3A9-0D2A9FECD317}"/>
              </a:ext>
            </a:extLst>
          </p:cNvPr>
          <p:cNvSpPr txBox="1"/>
          <p:nvPr/>
        </p:nvSpPr>
        <p:spPr>
          <a:xfrm>
            <a:off x="251776" y="2852936"/>
            <a:ext cx="8280920" cy="2883247"/>
          </a:xfrm>
          <a:prstGeom prst="rect">
            <a:avLst/>
          </a:prstGeom>
          <a:noFill/>
          <a:ln w="1143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AFE9E23-621E-453F-9ACE-26F6DFDE2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24" y="3365672"/>
            <a:ext cx="7941823" cy="18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42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D29DE2-6853-44D6-B001-BD5257AE872B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BE81C30-422C-47D3-867B-DD105778B66A}"/>
              </a:ext>
            </a:extLst>
          </p:cNvPr>
          <p:cNvSpPr txBox="1"/>
          <p:nvPr/>
        </p:nvSpPr>
        <p:spPr>
          <a:xfrm>
            <a:off x="457200" y="1844824"/>
            <a:ext cx="36827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Kompetenzbereich „Erziehen“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A09E28-F7F6-4634-B3A9-0D2A9FECD317}"/>
              </a:ext>
            </a:extLst>
          </p:cNvPr>
          <p:cNvSpPr txBox="1"/>
          <p:nvPr/>
        </p:nvSpPr>
        <p:spPr>
          <a:xfrm>
            <a:off x="251776" y="2852936"/>
            <a:ext cx="8280920" cy="2883247"/>
          </a:xfrm>
          <a:prstGeom prst="rect">
            <a:avLst/>
          </a:prstGeom>
          <a:noFill/>
          <a:ln w="1143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716F77-C026-42BC-A1BB-8C28145F0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25" y="3106427"/>
            <a:ext cx="799642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67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D29DE2-6853-44D6-B001-BD5257AE872B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BE81C30-422C-47D3-867B-DD105778B66A}"/>
              </a:ext>
            </a:extLst>
          </p:cNvPr>
          <p:cNvSpPr txBox="1"/>
          <p:nvPr/>
        </p:nvSpPr>
        <p:spPr>
          <a:xfrm>
            <a:off x="457200" y="1844824"/>
            <a:ext cx="41868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Kompetenzbereich „Schule mitgestalten“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A09E28-F7F6-4634-B3A9-0D2A9FECD317}"/>
              </a:ext>
            </a:extLst>
          </p:cNvPr>
          <p:cNvSpPr txBox="1"/>
          <p:nvPr/>
        </p:nvSpPr>
        <p:spPr>
          <a:xfrm>
            <a:off x="179512" y="2852937"/>
            <a:ext cx="8620533" cy="2808312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92A538-C5CB-4487-99FC-1037E71FE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87" y="3212976"/>
            <a:ext cx="8371379" cy="21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65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D29DE2-6853-44D6-B001-BD5257AE872B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BE81C30-422C-47D3-867B-DD105778B66A}"/>
              </a:ext>
            </a:extLst>
          </p:cNvPr>
          <p:cNvSpPr txBox="1"/>
          <p:nvPr/>
        </p:nvSpPr>
        <p:spPr>
          <a:xfrm>
            <a:off x="457200" y="1844824"/>
            <a:ext cx="41868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Kompetenzbereich „Schule mitgestalten“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A09E28-F7F6-4634-B3A9-0D2A9FECD317}"/>
              </a:ext>
            </a:extLst>
          </p:cNvPr>
          <p:cNvSpPr txBox="1"/>
          <p:nvPr/>
        </p:nvSpPr>
        <p:spPr>
          <a:xfrm>
            <a:off x="179512" y="2852937"/>
            <a:ext cx="8620533" cy="2808312"/>
          </a:xfrm>
          <a:prstGeom prst="rect">
            <a:avLst/>
          </a:prstGeom>
          <a:noFill/>
          <a:ln w="1143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733B61-2BF7-41F1-BB51-B85DF3982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55" y="3429000"/>
            <a:ext cx="8244408" cy="126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92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D29DE2-6853-44D6-B001-BD5257AE872B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BE81C30-422C-47D3-867B-DD105778B66A}"/>
              </a:ext>
            </a:extLst>
          </p:cNvPr>
          <p:cNvSpPr txBox="1"/>
          <p:nvPr/>
        </p:nvSpPr>
        <p:spPr>
          <a:xfrm>
            <a:off x="457200" y="1844824"/>
            <a:ext cx="41868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Kompetenzbereich „Schule mitgestalten“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A09E28-F7F6-4634-B3A9-0D2A9FECD317}"/>
              </a:ext>
            </a:extLst>
          </p:cNvPr>
          <p:cNvSpPr txBox="1"/>
          <p:nvPr/>
        </p:nvSpPr>
        <p:spPr>
          <a:xfrm>
            <a:off x="179512" y="2852937"/>
            <a:ext cx="8620533" cy="2808312"/>
          </a:xfrm>
          <a:prstGeom prst="rect">
            <a:avLst/>
          </a:prstGeom>
          <a:noFill/>
          <a:ln w="1143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53F2C5-C51B-4E61-9910-3B62259D5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212976"/>
            <a:ext cx="8415109" cy="17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611188" y="1484313"/>
            <a:ext cx="8229600" cy="453707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-DE" sz="2800" b="1" dirty="0">
                <a:effectLst/>
                <a:ea typeface="Calibri" panose="020F0502020204030204" pitchFamily="34" charset="0"/>
              </a:rPr>
              <a:t>Austausch: </a:t>
            </a:r>
            <a:br>
              <a:rPr lang="de-DE" sz="2800" b="1" dirty="0">
                <a:effectLst/>
                <a:ea typeface="Calibri" panose="020F0502020204030204" pitchFamily="34" charset="0"/>
              </a:rPr>
            </a:br>
            <a:r>
              <a:rPr lang="de-DE" sz="2800" b="1" dirty="0">
                <a:effectLst/>
                <a:ea typeface="Calibri" panose="020F0502020204030204" pitchFamily="34" charset="0"/>
              </a:rPr>
              <a:t>Wie war der Weg mit Ihrer LA bisher?</a:t>
            </a:r>
          </a:p>
          <a:p>
            <a:pPr marL="0" lvl="0" indent="0">
              <a:spcBef>
                <a:spcPts val="0"/>
              </a:spcBef>
              <a:buNone/>
            </a:pPr>
            <a:endParaRPr lang="de-DE" sz="2800" b="1" dirty="0"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de-DE" sz="2800" b="1" dirty="0">
              <a:effectLst/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de-DE" sz="2800" b="1" dirty="0"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de-DE" sz="2800" b="1" dirty="0">
              <a:effectLst/>
              <a:ea typeface="Calibri" panose="020F050202020403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de-DE" sz="1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2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7E7B941-29D8-471D-A6B9-D777FE9A4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11188" y="2633407"/>
            <a:ext cx="2566157" cy="14068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65601A3-EEA5-4158-9132-BE5A1000B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843808" y="4149080"/>
            <a:ext cx="2376264" cy="20376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642BC81-6DF6-4896-9441-F6409420D8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6660232" y="2480750"/>
            <a:ext cx="2117124" cy="180379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4736BCD-2D84-4D2C-A46B-1C84BE7944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187141" y="4284540"/>
            <a:ext cx="2605273" cy="173684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A39900C-DBB6-4A17-A931-34A53F868B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3275856" y="2521515"/>
            <a:ext cx="3177345" cy="150923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63041DC-0317-4A23-9FDF-47F9738AE7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5419111" y="4414555"/>
            <a:ext cx="3225552" cy="181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42289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9459" name="Inhaltsplatzhalter 8"/>
          <p:cNvSpPr>
            <a:spLocks noGrp="1"/>
          </p:cNvSpPr>
          <p:nvPr>
            <p:ph idx="1"/>
          </p:nvPr>
        </p:nvSpPr>
        <p:spPr>
          <a:xfrm>
            <a:off x="457200" y="1547813"/>
            <a:ext cx="8229600" cy="52655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de-DE" altLang="de-DE" sz="3600" b="1" dirty="0">
                <a:ea typeface="ＭＳ Ｐゴシック" pitchFamily="34" charset="-128"/>
              </a:rPr>
              <a:t>Noten</a:t>
            </a:r>
          </a:p>
          <a:p>
            <a:pPr eaLnBrk="1" hangingPunct="1">
              <a:buFont typeface="Arial" charset="0"/>
              <a:buNone/>
            </a:pPr>
            <a:r>
              <a:rPr lang="de-DE" altLang="de-DE" sz="2400" b="1" dirty="0">
                <a:ea typeface="ＭＳ Ｐゴシック" pitchFamily="34" charset="-128"/>
              </a:rPr>
              <a:t> </a:t>
            </a:r>
            <a:r>
              <a:rPr lang="de-DE" altLang="de-DE" sz="2000" b="1" u="sng" dirty="0">
                <a:ea typeface="ＭＳ Ｐゴシック" pitchFamily="34" charset="-128"/>
              </a:rPr>
              <a:t>Legende </a:t>
            </a:r>
            <a:endParaRPr lang="de-DE" altLang="de-DE" sz="2000" b="1" dirty="0">
              <a:ea typeface="ＭＳ Ｐゴシック" pitchFamily="34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de-DE" altLang="de-DE" sz="2000" b="1" dirty="0">
                <a:solidFill>
                  <a:srgbClr val="FFFF00"/>
                </a:solidFill>
                <a:ea typeface="ＭＳ Ｐゴシック" pitchFamily="34" charset="-128"/>
              </a:rPr>
              <a:t>gelb: </a:t>
            </a:r>
            <a:r>
              <a:rPr lang="de-DE" altLang="de-DE" sz="2000" b="1" dirty="0">
                <a:ea typeface="ＭＳ Ｐゴシック" pitchFamily="34" charset="-128"/>
              </a:rPr>
              <a:t>sehr gut  </a:t>
            </a:r>
            <a:r>
              <a:rPr lang="de-DE" altLang="de-DE" sz="2000" dirty="0">
                <a:ea typeface="ＭＳ Ｐゴシック" pitchFamily="34" charset="-128"/>
              </a:rPr>
              <a:t/>
            </a:r>
            <a:br>
              <a:rPr lang="de-DE" altLang="de-DE" sz="2000" dirty="0">
                <a:ea typeface="ＭＳ Ｐゴシック" pitchFamily="34" charset="-128"/>
              </a:rPr>
            </a:br>
            <a:r>
              <a:rPr lang="de-DE" altLang="de-DE" sz="1800" i="1" dirty="0">
                <a:solidFill>
                  <a:schemeClr val="tx2"/>
                </a:solidFill>
                <a:ea typeface="ＭＳ Ｐゴシック" pitchFamily="34" charset="-128"/>
              </a:rPr>
              <a:t>(äußerst gewissenhaft, äußerst professionell, sehr …, beispielhaft, herausragend…)</a:t>
            </a:r>
            <a:endParaRPr lang="de-DE" altLang="de-DE" sz="2000" b="1" dirty="0">
              <a:ea typeface="ＭＳ Ｐゴシック" pitchFamily="34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de-DE" altLang="de-DE" sz="2000" b="1" dirty="0">
                <a:solidFill>
                  <a:srgbClr val="FFC000"/>
                </a:solidFill>
                <a:ea typeface="ＭＳ Ｐゴシック" pitchFamily="34" charset="-128"/>
              </a:rPr>
              <a:t>orange:</a:t>
            </a:r>
            <a:r>
              <a:rPr lang="de-DE" altLang="de-DE" sz="2000" dirty="0">
                <a:solidFill>
                  <a:srgbClr val="FFC000"/>
                </a:solidFill>
                <a:ea typeface="ＭＳ Ｐゴシック" pitchFamily="34" charset="-128"/>
              </a:rPr>
              <a:t> </a:t>
            </a:r>
            <a:r>
              <a:rPr lang="de-DE" altLang="de-DE" sz="2000" b="1" dirty="0">
                <a:ea typeface="ＭＳ Ｐゴシック" pitchFamily="34" charset="-128"/>
              </a:rPr>
              <a:t>gut </a:t>
            </a:r>
            <a:r>
              <a:rPr lang="de-DE" altLang="de-DE" sz="2000" dirty="0">
                <a:ea typeface="ＭＳ Ｐゴシック" pitchFamily="34" charset="-128"/>
              </a:rPr>
              <a:t/>
            </a:r>
            <a:br>
              <a:rPr lang="de-DE" altLang="de-DE" sz="2000" dirty="0">
                <a:ea typeface="ＭＳ Ｐゴシック" pitchFamily="34" charset="-128"/>
              </a:rPr>
            </a:br>
            <a:r>
              <a:rPr lang="de-DE" altLang="de-DE" sz="1800" i="1" dirty="0">
                <a:solidFill>
                  <a:schemeClr val="tx2"/>
                </a:solidFill>
                <a:ea typeface="ＭＳ Ｐゴシック" pitchFamily="34" charset="-128"/>
              </a:rPr>
              <a:t>(sorgfältig, gewissenhaft, zeigt Interesse …)</a:t>
            </a:r>
          </a:p>
          <a:p>
            <a:pPr eaLnBrk="1" hangingPunct="1">
              <a:spcBef>
                <a:spcPts val="1200"/>
              </a:spcBef>
            </a:pPr>
            <a:r>
              <a:rPr lang="de-DE" altLang="de-DE" sz="2000" b="1" dirty="0">
                <a:solidFill>
                  <a:srgbClr val="00B050"/>
                </a:solidFill>
                <a:ea typeface="ＭＳ Ｐゴシック" pitchFamily="34" charset="-128"/>
              </a:rPr>
              <a:t>grün:</a:t>
            </a:r>
            <a:r>
              <a:rPr lang="de-DE" altLang="de-DE" sz="2000" b="1" dirty="0">
                <a:ea typeface="ＭＳ Ｐゴシック" pitchFamily="34" charset="-128"/>
              </a:rPr>
              <a:t> gut - befriedigend  </a:t>
            </a:r>
            <a:r>
              <a:rPr lang="de-DE" altLang="de-DE" sz="2000" dirty="0">
                <a:ea typeface="ＭＳ Ｐゴシック" pitchFamily="34" charset="-128"/>
              </a:rPr>
              <a:t/>
            </a:r>
            <a:br>
              <a:rPr lang="de-DE" altLang="de-DE" sz="2000" dirty="0">
                <a:ea typeface="ＭＳ Ｐゴシック" pitchFamily="34" charset="-128"/>
              </a:rPr>
            </a:br>
            <a:r>
              <a:rPr lang="de-DE" altLang="de-DE" sz="1800" i="1" dirty="0">
                <a:solidFill>
                  <a:schemeClr val="tx2"/>
                </a:solidFill>
                <a:ea typeface="ＭＳ Ｐゴシック" pitchFamily="34" charset="-128"/>
              </a:rPr>
              <a:t>(plant meist sorgfältig, bemüht sich sehr, …)</a:t>
            </a:r>
          </a:p>
          <a:p>
            <a:pPr eaLnBrk="1" hangingPunct="1">
              <a:spcBef>
                <a:spcPts val="1200"/>
              </a:spcBef>
            </a:pPr>
            <a:r>
              <a:rPr lang="de-DE" altLang="de-DE" sz="2000" b="1" dirty="0">
                <a:solidFill>
                  <a:schemeClr val="accent1"/>
                </a:solidFill>
                <a:ea typeface="ＭＳ Ｐゴシック" pitchFamily="34" charset="-128"/>
              </a:rPr>
              <a:t>blau: </a:t>
            </a:r>
            <a:r>
              <a:rPr lang="de-DE" altLang="de-DE" sz="2000" b="1" dirty="0">
                <a:ea typeface="ＭＳ Ｐゴシック" pitchFamily="34" charset="-128"/>
              </a:rPr>
              <a:t>befriedigend </a:t>
            </a:r>
            <a:r>
              <a:rPr lang="de-DE" altLang="de-DE" sz="2000" dirty="0">
                <a:ea typeface="ＭＳ Ｐゴシック" pitchFamily="34" charset="-128"/>
              </a:rPr>
              <a:t/>
            </a:r>
            <a:br>
              <a:rPr lang="de-DE" altLang="de-DE" sz="2000" dirty="0">
                <a:ea typeface="ＭＳ Ｐゴシック" pitchFamily="34" charset="-128"/>
              </a:rPr>
            </a:br>
            <a:r>
              <a:rPr lang="de-DE" altLang="de-DE" sz="1800" i="1" dirty="0">
                <a:solidFill>
                  <a:schemeClr val="tx2"/>
                </a:solidFill>
                <a:ea typeface="ＭＳ Ｐゴシック" pitchFamily="34" charset="-128"/>
              </a:rPr>
              <a:t>(gelegentlich, erkennbar, im befriedigenden Rahmen …)</a:t>
            </a:r>
          </a:p>
          <a:p>
            <a:pPr eaLnBrk="1" hangingPunct="1">
              <a:spcBef>
                <a:spcPts val="1200"/>
              </a:spcBef>
            </a:pPr>
            <a:r>
              <a:rPr lang="de-DE" altLang="de-DE" sz="2000" b="1" dirty="0">
                <a:solidFill>
                  <a:srgbClr val="FF0000"/>
                </a:solidFill>
                <a:ea typeface="ＭＳ Ｐゴシック" pitchFamily="34" charset="-128"/>
              </a:rPr>
              <a:t>rot: </a:t>
            </a:r>
            <a:r>
              <a:rPr lang="de-DE" altLang="de-DE" sz="2000" b="1" dirty="0">
                <a:ea typeface="ＭＳ Ｐゴシック" pitchFamily="34" charset="-128"/>
              </a:rPr>
              <a:t>ausreichend</a:t>
            </a:r>
            <a:br>
              <a:rPr lang="de-DE" altLang="de-DE" sz="2000" b="1" dirty="0">
                <a:ea typeface="ＭＳ Ｐゴシック" pitchFamily="34" charset="-128"/>
              </a:rPr>
            </a:br>
            <a:r>
              <a:rPr lang="de-DE" altLang="de-DE" sz="1800" i="1" dirty="0">
                <a:solidFill>
                  <a:srgbClr val="002060"/>
                </a:solidFill>
                <a:ea typeface="ＭＳ Ｐゴシック" pitchFamily="34" charset="-128"/>
              </a:rPr>
              <a:t>(wird angestrebt, aber…, wenig, jedoch nicht immer…)</a:t>
            </a:r>
            <a:endParaRPr lang="de-DE" altLang="de-DE" sz="2000" b="1" dirty="0"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endParaRPr lang="de-DE" altLang="de-DE" sz="2000" dirty="0">
              <a:ea typeface="ＭＳ Ｐゴシック" pitchFamily="34" charset="-128"/>
            </a:endParaRPr>
          </a:p>
        </p:txBody>
      </p:sp>
      <p:sp>
        <p:nvSpPr>
          <p:cNvPr id="1946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198874-8EA4-44B2-9EDC-DA252C2D3BD5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840401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9459" name="Inhaltsplatzhalter 8"/>
          <p:cNvSpPr>
            <a:spLocks noGrp="1"/>
          </p:cNvSpPr>
          <p:nvPr>
            <p:ph idx="1"/>
          </p:nvPr>
        </p:nvSpPr>
        <p:spPr>
          <a:xfrm>
            <a:off x="611188" y="185578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de-DE" altLang="de-DE" sz="2000" b="1" dirty="0">
                <a:ea typeface="ＭＳ Ｐゴシック" pitchFamily="34" charset="-128"/>
              </a:rPr>
              <a:t>Wie würden Sie formulieren, um etwas…</a:t>
            </a:r>
          </a:p>
          <a:p>
            <a:pPr eaLnBrk="1" hangingPunct="1">
              <a:buFont typeface="Arial" charset="0"/>
              <a:buNone/>
            </a:pPr>
            <a:endParaRPr lang="de-DE" altLang="de-DE" sz="2000" b="1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marL="0" eaLnBrk="1" hangingPunct="1">
              <a:buFont typeface="Arial" charset="0"/>
              <a:buNone/>
            </a:pPr>
            <a:r>
              <a:rPr lang="de-DE" altLang="de-DE" sz="2000" b="1" dirty="0">
                <a:solidFill>
                  <a:schemeClr val="tx2"/>
                </a:solidFill>
                <a:ea typeface="ＭＳ Ｐゴシック" pitchFamily="34" charset="-128"/>
              </a:rPr>
              <a:t>…zu verstärken: </a:t>
            </a:r>
          </a:p>
          <a:p>
            <a:pPr marL="0" eaLnBrk="1" hangingPunct="1">
              <a:buFont typeface="Arial" charset="0"/>
              <a:buNone/>
            </a:pPr>
            <a:r>
              <a:rPr lang="de-DE" altLang="de-DE" sz="2000" dirty="0">
                <a:ea typeface="ＭＳ Ｐゴシック" pitchFamily="34" charset="-128"/>
              </a:rPr>
              <a:t>außerordentlich, herausragend, äußerst, höchst, überaus, in jeder Hinsicht, beispielhaft, absolut, extrem, in besonderen Maße..</a:t>
            </a:r>
            <a:br>
              <a:rPr lang="de-DE" altLang="de-DE" sz="2000" dirty="0">
                <a:ea typeface="ＭＳ Ｐゴシック" pitchFamily="34" charset="-128"/>
              </a:rPr>
            </a:br>
            <a:endParaRPr lang="de-DE" altLang="de-DE" sz="20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 marL="0" eaLnBrk="1" hangingPunct="1">
              <a:buFont typeface="Arial" charset="0"/>
              <a:buNone/>
            </a:pPr>
            <a:r>
              <a:rPr lang="de-DE" altLang="de-DE" sz="2000" b="1" dirty="0">
                <a:solidFill>
                  <a:schemeClr val="tx2"/>
                </a:solidFill>
                <a:ea typeface="ＭＳ Ｐゴシック" pitchFamily="34" charset="-128"/>
              </a:rPr>
              <a:t>…einzuschränken</a:t>
            </a:r>
            <a:r>
              <a:rPr lang="de-DE" altLang="de-DE" sz="2000" dirty="0">
                <a:solidFill>
                  <a:schemeClr val="tx2"/>
                </a:solidFill>
                <a:ea typeface="ＭＳ Ｐゴシック" pitchFamily="34" charset="-128"/>
              </a:rPr>
              <a:t>:</a:t>
            </a:r>
          </a:p>
          <a:p>
            <a:pPr marL="0" eaLnBrk="1" hangingPunct="1">
              <a:buFont typeface="Arial" charset="0"/>
              <a:buNone/>
            </a:pPr>
            <a:r>
              <a:rPr lang="de-DE" altLang="de-DE" sz="2000" dirty="0">
                <a:ea typeface="ＭＳ Ｐゴシック" pitchFamily="34" charset="-128"/>
              </a:rPr>
              <a:t>meist, manchmal, öfters, gelegentlich, einigermaßen, teilweise, im Allgemeinen, pragmatisch, grundlegend, knapp, in erforderlichem Maße, angemessen, … </a:t>
            </a:r>
          </a:p>
          <a:p>
            <a:pPr marL="0" eaLnBrk="1" hangingPunct="1">
              <a:buFont typeface="Arial" charset="0"/>
              <a:buNone/>
            </a:pPr>
            <a:endParaRPr lang="de-DE" altLang="de-DE" sz="2000" dirty="0">
              <a:ea typeface="ＭＳ Ｐゴシック" pitchFamily="34" charset="-128"/>
            </a:endParaRPr>
          </a:p>
          <a:p>
            <a:pPr marL="0" eaLnBrk="1" hangingPunct="1">
              <a:buFont typeface="Arial" charset="0"/>
              <a:buNone/>
            </a:pPr>
            <a:r>
              <a:rPr lang="de-DE" altLang="de-DE" sz="2000" b="1" dirty="0">
                <a:solidFill>
                  <a:schemeClr val="tx2"/>
                </a:solidFill>
                <a:ea typeface="ＭＳ Ｐゴシック" pitchFamily="34" charset="-128"/>
              </a:rPr>
              <a:t>…als wirklich ungenügend darzustellen</a:t>
            </a:r>
            <a:r>
              <a:rPr lang="de-DE" altLang="de-DE" sz="2000" dirty="0">
                <a:solidFill>
                  <a:schemeClr val="tx2"/>
                </a:solidFill>
                <a:ea typeface="ＭＳ Ｐゴシック" pitchFamily="34" charset="-128"/>
              </a:rPr>
              <a:t>: </a:t>
            </a:r>
            <a:r>
              <a:rPr lang="de-DE" altLang="de-DE" sz="2000" dirty="0">
                <a:ea typeface="ＭＳ Ｐゴシック" pitchFamily="34" charset="-128"/>
              </a:rPr>
              <a:t/>
            </a:r>
            <a:br>
              <a:rPr lang="de-DE" altLang="de-DE" sz="2000" dirty="0">
                <a:ea typeface="ＭＳ Ｐゴシック" pitchFamily="34" charset="-128"/>
              </a:rPr>
            </a:br>
            <a:r>
              <a:rPr lang="de-DE" altLang="de-DE" sz="2000" dirty="0">
                <a:ea typeface="ＭＳ Ｐゴシック" pitchFamily="34" charset="-128"/>
              </a:rPr>
              <a:t>wenig, in Ansätzen, selten, nur nach Aufforderung, versuchte.., zeigte wenig / kaum Interesse/Bemühen/Offenheit für…</a:t>
            </a:r>
          </a:p>
        </p:txBody>
      </p:sp>
      <p:sp>
        <p:nvSpPr>
          <p:cNvPr id="1946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198874-8EA4-44B2-9EDC-DA252C2D3BD5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71550" y="1628775"/>
            <a:ext cx="8083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3221066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946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198874-8EA4-44B2-9EDC-DA252C2D3BD5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B540598-F037-44FE-AB2C-FF4A068A6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619672" y="1988840"/>
            <a:ext cx="5682208" cy="42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7092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Seminar Rottweil - GPOII</a:t>
            </a:r>
            <a:endParaRPr lang="de-D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A8ED-D1BC-404E-B7C2-A4E533A2E14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048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Bildergebnis für hand clipart"/>
          <p:cNvSpPr>
            <a:spLocks noChangeAspect="1" noChangeArrowheads="1"/>
          </p:cNvSpPr>
          <p:nvPr/>
        </p:nvSpPr>
        <p:spPr bwMode="auto">
          <a:xfrm>
            <a:off x="155575" y="-2316163"/>
            <a:ext cx="562927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9DE777-F18F-42EE-A5A3-BAAB19F4F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465" y="1484784"/>
            <a:ext cx="5646183" cy="400530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93451C6-28E6-49C0-A3EA-D81381CD4B6F}"/>
              </a:ext>
            </a:extLst>
          </p:cNvPr>
          <p:cNvSpPr txBox="1">
            <a:spLocks/>
          </p:cNvSpPr>
          <p:nvPr/>
        </p:nvSpPr>
        <p:spPr>
          <a:xfrm>
            <a:off x="1294566" y="5490086"/>
            <a:ext cx="6554867" cy="13079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für Ihre Teilnahme! </a:t>
            </a:r>
          </a:p>
        </p:txBody>
      </p:sp>
    </p:spTree>
    <p:extLst>
      <p:ext uri="{BB962C8B-B14F-4D97-AF65-F5344CB8AC3E}">
        <p14:creationId xmlns:p14="http://schemas.microsoft.com/office/powerpoint/2010/main" val="257549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6FE56E-17D2-40EC-83B5-954DAF11F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03342" y="3808933"/>
            <a:ext cx="4770566" cy="3004443"/>
          </a:xfrm>
          <a:prstGeom prst="rect">
            <a:avLst/>
          </a:prstGeom>
        </p:spPr>
      </p:pic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611188" y="1417639"/>
            <a:ext cx="8137276" cy="460375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3600" b="1" dirty="0">
                <a:effectLst/>
                <a:ea typeface="Calibri" panose="020F0502020204030204" pitchFamily="34" charset="0"/>
              </a:rPr>
              <a:t>Austausch: </a:t>
            </a:r>
          </a:p>
          <a:p>
            <a:pPr marL="0" lvl="0" indent="0"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Wie oft haben Sie Kontakt zu Ihren LAs?</a:t>
            </a:r>
          </a:p>
          <a:p>
            <a:pPr marL="0" lvl="0" indent="0">
              <a:buNone/>
            </a:pPr>
            <a:r>
              <a:rPr lang="de-DE" sz="2400" b="1" dirty="0">
                <a:ea typeface="Calibri" panose="020F0502020204030204" pitchFamily="34" charset="0"/>
              </a:rPr>
              <a:t>Wie </a:t>
            </a:r>
            <a:r>
              <a:rPr lang="de-DE" sz="2400" b="1" dirty="0">
                <a:effectLst/>
                <a:ea typeface="Calibri" panose="020F0502020204030204" pitchFamily="34" charset="0"/>
              </a:rPr>
              <a:t>erleben Sie Ihre LAs? </a:t>
            </a:r>
            <a:endParaRPr lang="de-DE" sz="2400" dirty="0">
              <a:effectLst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effectLst/>
                <a:ea typeface="Calibri" panose="020F0502020204030204" pitchFamily="34" charset="0"/>
              </a:rPr>
              <a:t>	</a:t>
            </a:r>
          </a:p>
          <a:p>
            <a:pPr marL="0" lvl="0" indent="0">
              <a:buNone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                             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Belastbarkeit       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Methoden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        Sicherheit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Engagement          Ideen             vor Klasse</a:t>
            </a:r>
          </a:p>
          <a:p>
            <a:pPr marL="0" lvl="0" indent="0">
              <a:buNone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buFont typeface="Arial" charset="0"/>
              <a:buNone/>
            </a:pPr>
            <a:endParaRPr lang="de-DE" altLang="de-DE" sz="2000" dirty="0">
              <a:ea typeface="ＭＳ Ｐゴシック" pitchFamily="34" charset="-128"/>
            </a:endParaRP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1200" smtClean="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1ABFFCDB-D36C-4D54-8CA6-FB25231700CB}"/>
              </a:ext>
            </a:extLst>
          </p:cNvPr>
          <p:cNvSpPr/>
          <p:nvPr/>
        </p:nvSpPr>
        <p:spPr>
          <a:xfrm>
            <a:off x="899592" y="3730803"/>
            <a:ext cx="1525828" cy="860379"/>
          </a:xfrm>
          <a:prstGeom prst="wedgeEllipseCallout">
            <a:avLst>
              <a:gd name="adj1" fmla="val 16310"/>
              <a:gd name="adj2" fmla="val 1167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Eigenstän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digkeit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78F5DF8E-2F21-4DFF-AC78-D51D22378DD1}"/>
              </a:ext>
            </a:extLst>
          </p:cNvPr>
          <p:cNvSpPr/>
          <p:nvPr/>
        </p:nvSpPr>
        <p:spPr>
          <a:xfrm>
            <a:off x="6271850" y="3573016"/>
            <a:ext cx="1972558" cy="1192954"/>
          </a:xfrm>
          <a:prstGeom prst="wedgeEllipseCallout">
            <a:avLst>
              <a:gd name="adj1" fmla="val -27852"/>
              <a:gd name="adj2" fmla="val 797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7506F79-C722-4FD8-A3CB-6B12B8E3FC5E}"/>
              </a:ext>
            </a:extLst>
          </p:cNvPr>
          <p:cNvSpPr txBox="1"/>
          <p:nvPr/>
        </p:nvSpPr>
        <p:spPr>
          <a:xfrm>
            <a:off x="6372200" y="3933056"/>
            <a:ext cx="171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Hausarbeit?</a:t>
            </a:r>
          </a:p>
        </p:txBody>
      </p:sp>
    </p:spTree>
    <p:extLst>
      <p:ext uri="{BB962C8B-B14F-4D97-AF65-F5344CB8AC3E}">
        <p14:creationId xmlns:p14="http://schemas.microsoft.com/office/powerpoint/2010/main" val="3876245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2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628650" y="1970486"/>
            <a:ext cx="7886700" cy="34028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3000" b="1" dirty="0">
                <a:ea typeface="Calibri" panose="020F0502020204030204" pitchFamily="34" charset="0"/>
              </a:rPr>
              <a:t>Austausch:	</a:t>
            </a:r>
            <a:r>
              <a:rPr lang="de-DE" sz="3000" b="1" dirty="0">
                <a:solidFill>
                  <a:srgbClr val="FF0000"/>
                </a:solidFill>
                <a:ea typeface="Calibri" panose="020F0502020204030204" pitchFamily="34" charset="0"/>
              </a:rPr>
              <a:t>Hausarbeit</a:t>
            </a:r>
          </a:p>
          <a:p>
            <a:pPr marL="0" indent="0">
              <a:spcBef>
                <a:spcPts val="0"/>
              </a:spcBef>
              <a:buNone/>
            </a:pPr>
            <a:endParaRPr lang="de-DE" sz="2800" b="1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800" dirty="0">
                <a:ea typeface="Calibri" panose="020F0502020204030204" pitchFamily="34" charset="0"/>
              </a:rPr>
              <a:t>Kennen Sie das Thema der Hausarbeit Ihrer/s LA?</a:t>
            </a:r>
          </a:p>
          <a:p>
            <a:pPr marL="0" indent="0">
              <a:spcBef>
                <a:spcPts val="0"/>
              </a:spcBef>
              <a:buNone/>
            </a:pPr>
            <a:endParaRPr lang="de-DE" sz="2800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800" dirty="0">
                <a:ea typeface="Calibri" panose="020F0502020204030204" pitchFamily="34" charset="0"/>
              </a:rPr>
              <a:t>Eine Hausarbeit besteht im Kern aus der Umsetzung eines </a:t>
            </a:r>
            <a:r>
              <a:rPr lang="de-DE" sz="2800" dirty="0">
                <a:solidFill>
                  <a:srgbClr val="FF0000"/>
                </a:solidFill>
                <a:ea typeface="Calibri" panose="020F0502020204030204" pitchFamily="34" charset="0"/>
              </a:rPr>
              <a:t>pädagogisch-didaktischen Handlungsfeldes</a:t>
            </a:r>
            <a:r>
              <a:rPr lang="de-DE" sz="2800" dirty="0">
                <a:ea typeface="Calibri" panose="020F0502020204030204" pitchFamily="34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endParaRPr lang="de-DE" b="1" dirty="0"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de-DE" sz="135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557213" indent="-214313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857250" indent="-171450" eaLnBrk="0" hangingPunct="0">
              <a:spcBef>
                <a:spcPct val="20000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200150" indent="-1714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543050" indent="-17145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90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9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2522"/>
            <a:ext cx="528638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2621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2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628650" y="1970486"/>
            <a:ext cx="7886700" cy="4266826"/>
          </a:xfr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Austausch: </a:t>
            </a: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Hausarbeit</a:t>
            </a:r>
          </a:p>
          <a:p>
            <a:pPr marL="0" indent="0">
              <a:spcBef>
                <a:spcPts val="0"/>
              </a:spcBef>
              <a:buNone/>
            </a:pPr>
            <a:endParaRPr lang="de-DE" b="1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b="1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b="1" dirty="0">
                <a:ea typeface="Calibri" panose="020F0502020204030204" pitchFamily="34" charset="0"/>
              </a:rPr>
              <a:t>Das heißt, die/der LA braucht </a:t>
            </a:r>
            <a:r>
              <a:rPr lang="de-DE" b="1" dirty="0">
                <a:solidFill>
                  <a:srgbClr val="FF0000"/>
                </a:solidFill>
                <a:ea typeface="Calibri" panose="020F0502020204030204" pitchFamily="34" charset="0"/>
              </a:rPr>
              <a:t>in den Schulwochen bis Weihnachten Zeit</a:t>
            </a:r>
            <a:r>
              <a:rPr lang="de-DE" b="1" dirty="0">
                <a:ea typeface="Calibri" panose="020F0502020204030204" pitchFamily="34" charset="0"/>
              </a:rPr>
              <a:t>, um im „normalen“ Unterricht z.B. …</a:t>
            </a:r>
          </a:p>
          <a:p>
            <a:pPr marL="0" indent="0">
              <a:spcBef>
                <a:spcPts val="0"/>
              </a:spcBef>
              <a:buNone/>
            </a:pPr>
            <a:endParaRPr lang="de-DE" b="1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ea typeface="Calibri" panose="020F0502020204030204" pitchFamily="34" charset="0"/>
              </a:rPr>
              <a:t>… Vorher-Nachher-Abfragen zu starten</a:t>
            </a:r>
            <a:br>
              <a:rPr lang="de-DE" dirty="0">
                <a:ea typeface="Calibri" panose="020F0502020204030204" pitchFamily="34" charset="0"/>
              </a:rPr>
            </a:br>
            <a:endParaRPr lang="de-DE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ea typeface="Calibri" panose="020F0502020204030204" pitchFamily="34" charset="0"/>
              </a:rPr>
              <a:t>… besondere Lernformen (Wochenplanarbeit, Kooperatives Lernen, Stationenlernen etc.) auszuprobieren, zu dokumentieren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ea typeface="Calibri" panose="020F0502020204030204" pitchFamily="34" charset="0"/>
              </a:rPr>
              <a:t>…Regeln/Rituale/Bewegungsspiele/Sozialformen/Arbeitsabläufe/ Elemente des Classroom-managements o.Ä. einzuführen und zu trainieren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ea typeface="Calibri" panose="020F0502020204030204" pitchFamily="34" charset="0"/>
              </a:rPr>
              <a:t>…besondere Projekte durchzuführen (Lesenacht, Theaterprojekt, Eltern-Integration…)</a:t>
            </a:r>
          </a:p>
          <a:p>
            <a:pPr marL="0" indent="0" algn="ctr">
              <a:spcBef>
                <a:spcPts val="0"/>
              </a:spcBef>
              <a:buNone/>
            </a:pPr>
            <a:endParaRPr lang="de-DE" b="1" dirty="0"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de-DE" sz="135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557213" indent="-214313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857250" indent="-171450" eaLnBrk="0" hangingPunct="0">
              <a:spcBef>
                <a:spcPct val="20000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200150" indent="-1714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543050" indent="-17145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90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9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2522"/>
            <a:ext cx="528638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51597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2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628650" y="1970486"/>
            <a:ext cx="8229600" cy="448285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3500" b="1" dirty="0">
                <a:ea typeface="Calibri" panose="020F0502020204030204" pitchFamily="34" charset="0"/>
              </a:rPr>
              <a:t>Austausch:	</a:t>
            </a:r>
            <a:r>
              <a:rPr lang="de-DE" sz="3500" b="1" dirty="0">
                <a:solidFill>
                  <a:srgbClr val="FF0000"/>
                </a:solidFill>
                <a:ea typeface="Calibri" panose="020F0502020204030204" pitchFamily="34" charset="0"/>
              </a:rPr>
              <a:t>Hausarbeit</a:t>
            </a:r>
          </a:p>
          <a:p>
            <a:pPr marL="0" indent="0">
              <a:spcBef>
                <a:spcPts val="0"/>
              </a:spcBef>
              <a:buNone/>
            </a:pPr>
            <a:endParaRPr lang="de-DE" sz="39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ea typeface="Calibri" panose="020F0502020204030204" pitchFamily="34" charset="0"/>
              </a:rPr>
              <a:t>Das heißt, </a:t>
            </a:r>
            <a:r>
              <a:rPr lang="de-DE" dirty="0">
                <a:solidFill>
                  <a:srgbClr val="FF0000"/>
                </a:solidFill>
                <a:ea typeface="Calibri" panose="020F0502020204030204" pitchFamily="34" charset="0"/>
              </a:rPr>
              <a:t>diese Zeit fehlt </a:t>
            </a:r>
            <a:r>
              <a:rPr lang="de-DE" dirty="0">
                <a:ea typeface="Calibri" panose="020F0502020204030204" pitchFamily="34" charset="0"/>
              </a:rPr>
              <a:t>u.U. bei Klassenarbeiten, beim normalen Voranschreiten im Stoffverteilungsplan.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ea typeface="Calibri" panose="020F0502020204030204" pitchFamily="34" charset="0"/>
              </a:rPr>
              <a:t>Wie kann das Vorhaben der Hausarbeit möglichst reibungsarm und sinnvoll in den U integriert werden?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ea typeface="Calibri" panose="020F0502020204030204" pitchFamily="34" charset="0"/>
              </a:rPr>
              <a:t>Wo kann die „fehlende Zeit“ wieder gewonnen werden?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ea typeface="Calibri" panose="020F0502020204030204" pitchFamily="34" charset="0"/>
              </a:rPr>
              <a:t>Das ist natürlich Aufgabe der/des LA, aber es ist gut, wenn Sie das auch wissen und mit im Auge haben.</a:t>
            </a:r>
          </a:p>
          <a:p>
            <a:pPr marL="0" indent="0" algn="ctr">
              <a:spcBef>
                <a:spcPts val="0"/>
              </a:spcBef>
              <a:buNone/>
            </a:pPr>
            <a:endParaRPr lang="de-DE" b="1" dirty="0"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de-DE" sz="135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557213" indent="-214313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857250" indent="-171450" eaLnBrk="0" hangingPunct="0">
              <a:spcBef>
                <a:spcPct val="20000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200150" indent="-171450" eaLnBrk="0" hangingPunct="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543050" indent="-171450" eaLnBrk="0" hangingPunct="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F4054-BBD0-44F1-9D0F-999B3AF5568D}" type="slidenum">
              <a:rPr lang="de-DE" altLang="de-DE" sz="900">
                <a:solidFill>
                  <a:srgbClr val="898989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9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2522"/>
            <a:ext cx="528638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71126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1600" b="1">
                <a:solidFill>
                  <a:srgbClr val="404040"/>
                </a:solidFill>
                <a:ea typeface="ＭＳ Ｐゴシック" pitchFamily="34" charset="-128"/>
              </a:rPr>
              <a:t>Staatliches Seminar für Lehrerbildung und Didaktik (GWHRS) Rottweil </a:t>
            </a:r>
            <a:endParaRPr lang="de-DE" altLang="de-DE">
              <a:solidFill>
                <a:srgbClr val="404040"/>
              </a:solidFill>
              <a:ea typeface="ＭＳ Ｐゴシック" pitchFamily="34" charset="-128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6FE56E-17D2-40EC-83B5-954DAF11F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03342" y="3808933"/>
            <a:ext cx="4770566" cy="3004443"/>
          </a:xfrm>
          <a:prstGeom prst="rect">
            <a:avLst/>
          </a:prstGeom>
        </p:spPr>
      </p:pic>
      <p:sp>
        <p:nvSpPr>
          <p:cNvPr id="4099" name="Inhaltsplatzhalter 8"/>
          <p:cNvSpPr>
            <a:spLocks noGrp="1"/>
          </p:cNvSpPr>
          <p:nvPr>
            <p:ph idx="1"/>
          </p:nvPr>
        </p:nvSpPr>
        <p:spPr>
          <a:xfrm>
            <a:off x="611188" y="1417639"/>
            <a:ext cx="8137276" cy="460375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3600" b="1" dirty="0">
                <a:effectLst/>
                <a:ea typeface="Calibri" panose="020F0502020204030204" pitchFamily="34" charset="0"/>
              </a:rPr>
              <a:t>Austausch: </a:t>
            </a:r>
          </a:p>
          <a:p>
            <a:pPr marL="0" lvl="0" indent="0"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Wie oft haben Sie Kontakt zu Ihren LAs?</a:t>
            </a:r>
          </a:p>
          <a:p>
            <a:pPr marL="0" lvl="0" indent="0">
              <a:buNone/>
            </a:pPr>
            <a:r>
              <a:rPr lang="de-DE" sz="2400" b="1" dirty="0">
                <a:ea typeface="Calibri" panose="020F0502020204030204" pitchFamily="34" charset="0"/>
              </a:rPr>
              <a:t>Wie </a:t>
            </a:r>
            <a:r>
              <a:rPr lang="de-DE" sz="2400" b="1" dirty="0">
                <a:effectLst/>
                <a:ea typeface="Calibri" panose="020F0502020204030204" pitchFamily="34" charset="0"/>
              </a:rPr>
              <a:t>erleben Sie Ihre LAs? </a:t>
            </a:r>
            <a:endParaRPr lang="de-DE" sz="2400" dirty="0">
              <a:effectLst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effectLst/>
                <a:ea typeface="Calibri" panose="020F0502020204030204" pitchFamily="34" charset="0"/>
              </a:rPr>
              <a:t>	</a:t>
            </a:r>
          </a:p>
          <a:p>
            <a:pPr marL="0" lvl="0" indent="0">
              <a:buNone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                             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Belastbarkeit       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Methoden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        Sicherheit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Engagement          Ideen             vor Klasse</a:t>
            </a:r>
          </a:p>
          <a:p>
            <a:pPr marL="0" lvl="0" indent="0">
              <a:buNone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buFont typeface="Arial" charset="0"/>
              <a:buNone/>
            </a:pPr>
            <a:endParaRPr lang="de-DE" altLang="de-DE" sz="2000" dirty="0">
              <a:ea typeface="ＭＳ Ｐゴシック" pitchFamily="34" charset="-128"/>
            </a:endParaRP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F4054-BBD0-44F1-9D0F-999B3AF5568D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0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1ABFFCDB-D36C-4D54-8CA6-FB25231700CB}"/>
              </a:ext>
            </a:extLst>
          </p:cNvPr>
          <p:cNvSpPr/>
          <p:nvPr/>
        </p:nvSpPr>
        <p:spPr>
          <a:xfrm>
            <a:off x="899592" y="3730803"/>
            <a:ext cx="1525828" cy="860379"/>
          </a:xfrm>
          <a:prstGeom prst="wedgeEllipseCallout">
            <a:avLst>
              <a:gd name="adj1" fmla="val 16310"/>
              <a:gd name="adj2" fmla="val 1167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Eigenstän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digkeit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78F5DF8E-2F21-4DFF-AC78-D51D22378DD1}"/>
              </a:ext>
            </a:extLst>
          </p:cNvPr>
          <p:cNvSpPr/>
          <p:nvPr/>
        </p:nvSpPr>
        <p:spPr>
          <a:xfrm>
            <a:off x="6271850" y="3573016"/>
            <a:ext cx="1972558" cy="1192954"/>
          </a:xfrm>
          <a:prstGeom prst="wedgeEllipseCallout">
            <a:avLst>
              <a:gd name="adj1" fmla="val -27852"/>
              <a:gd name="adj2" fmla="val 797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7506F79-C722-4FD8-A3CB-6B12B8E3FC5E}"/>
              </a:ext>
            </a:extLst>
          </p:cNvPr>
          <p:cNvSpPr txBox="1"/>
          <p:nvPr/>
        </p:nvSpPr>
        <p:spPr>
          <a:xfrm>
            <a:off x="6295989" y="3745493"/>
            <a:ext cx="197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Unterrichtsberatung </a:t>
            </a:r>
            <a:r>
              <a:rPr lang="de-DE" sz="1600" b="1" dirty="0">
                <a:solidFill>
                  <a:srgbClr val="FF0000"/>
                </a:solidFill>
                <a:latin typeface="Calibri"/>
              </a:rPr>
              <a:t>+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Unterrichtsbesuche</a:t>
            </a:r>
          </a:p>
        </p:txBody>
      </p:sp>
    </p:spTree>
    <p:extLst>
      <p:ext uri="{BB962C8B-B14F-4D97-AF65-F5344CB8AC3E}">
        <p14:creationId xmlns:p14="http://schemas.microsoft.com/office/powerpoint/2010/main" val="3353910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</Words>
  <Application>Microsoft Office PowerPoint</Application>
  <PresentationFormat>Bildschirmpräsentation (4:3)</PresentationFormat>
  <Paragraphs>387</Paragraphs>
  <Slides>43</Slides>
  <Notes>43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43</vt:i4>
      </vt:variant>
    </vt:vector>
  </HeadingPairs>
  <TitlesOfParts>
    <vt:vector size="55" baseType="lpstr">
      <vt:lpstr>ＭＳ Ｐゴシック</vt:lpstr>
      <vt:lpstr>Arial</vt:lpstr>
      <vt:lpstr>Calibri</vt:lpstr>
      <vt:lpstr>Century Gothic</vt:lpstr>
      <vt:lpstr>Gudea</vt:lpstr>
      <vt:lpstr>The Hand</vt:lpstr>
      <vt:lpstr>Wingdings</vt:lpstr>
      <vt:lpstr>Wingdings 2</vt:lpstr>
      <vt:lpstr>Wingdings 3</vt:lpstr>
      <vt:lpstr>1_Larissa</vt:lpstr>
      <vt:lpstr>3_Larissa</vt:lpstr>
      <vt:lpstr>4_Larissa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Seminar Rottweil - GPOII</vt:lpstr>
      <vt:lpstr>Staatliches Seminar für Lehrerbildung und Didaktik (GWHRS) Rottweil </vt:lpstr>
      <vt:lpstr>Staatliches Seminar für Lehrerbildung und Didaktik (GWHRS) Rottweil </vt:lpstr>
      <vt:lpstr>Seminar Rottweil - GPOII</vt:lpstr>
      <vt:lpstr>Seminar Rottweil - GPOII</vt:lpstr>
      <vt:lpstr>Seminar Rottweil - GPOII</vt:lpstr>
      <vt:lpstr>Seminar Rottweil - GPOII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Staatliches Seminar für Lehrerbildung und Didaktik (GWHRS) Rottweil </vt:lpstr>
      <vt:lpstr>Seminar Rottweil - GPOII</vt:lpstr>
    </vt:vector>
  </TitlesOfParts>
  <Company>Innenverwaltung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Aktuelles und so weiter</dc:title>
  <dc:creator>Adt, Sibylle (Seminar GWHRS Rottweil)</dc:creator>
  <cp:lastModifiedBy>Adt, Sibylle (Seminar GWHRS Rottweil)</cp:lastModifiedBy>
  <cp:revision>62</cp:revision>
  <dcterms:created xsi:type="dcterms:W3CDTF">2020-10-20T16:31:18Z</dcterms:created>
  <dcterms:modified xsi:type="dcterms:W3CDTF">2022-11-16T10:08:59Z</dcterms:modified>
</cp:coreProperties>
</file>